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5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4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039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1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 Design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tools we need</a:t>
            </a:r>
            <a:endParaRPr lang="en-US" dirty="0"/>
          </a:p>
        </p:txBody>
      </p:sp>
      <p:pic>
        <p:nvPicPr>
          <p:cNvPr id="1026" name="Picture 2" descr="http://www.webdesigndenver.net/wp-content/uploads/2012/01/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24709"/>
            <a:ext cx="22098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donesian-society.com/wp-content/uploads/2011/06/web-design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5" y="624709"/>
            <a:ext cx="28575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idtnwebdesign.com/images/wwwweb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4615355" cy="1781666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kirfan.com/wp-content/uploads/2012/01/de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056">
            <a:off x="183461" y="2154232"/>
            <a:ext cx="2194341" cy="1461440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Lite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Drawing and Slicing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Source control tools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2265242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248150"/>
            <a:ext cx="3105150" cy="2571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0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  <a:endParaRPr lang="en-US" dirty="0"/>
          </a:p>
        </p:txBody>
      </p:sp>
      <p:pic>
        <p:nvPicPr>
          <p:cNvPr id="6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7" y="487166"/>
            <a:ext cx="4392706" cy="17116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tana.com/images/logos/aptana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73517"/>
            <a:ext cx="3581400" cy="1289304"/>
          </a:xfrm>
          <a:prstGeom prst="rect">
            <a:avLst/>
          </a:prstGeom>
          <a:noFill/>
          <a:effectLst>
            <a:glow rad="127000">
              <a:schemeClr val="accent5">
                <a:lumMod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application-icons/adobe-cs5-splash-icons-by-heskin-radiophonic/png/512/dreamwea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38458"/>
            <a:ext cx="2759422" cy="27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Visual Studio</a:t>
            </a:r>
          </a:p>
          <a:p>
            <a:r>
              <a:rPr lang="en-US" dirty="0" smtClean="0"/>
              <a:t>MS </a:t>
            </a:r>
            <a:r>
              <a:rPr lang="en-US" dirty="0"/>
              <a:t>Visual Web Developer</a:t>
            </a:r>
          </a:p>
          <a:p>
            <a:r>
              <a:rPr lang="en-US" dirty="0" smtClean="0"/>
              <a:t>MS </a:t>
            </a:r>
            <a:r>
              <a:rPr lang="en-US" dirty="0"/>
              <a:t>Web Matrix</a:t>
            </a:r>
          </a:p>
          <a:p>
            <a:r>
              <a:rPr lang="en-US" dirty="0" smtClean="0"/>
              <a:t>Adobe </a:t>
            </a:r>
            <a:r>
              <a:rPr lang="en-US" dirty="0" err="1"/>
              <a:t>DreamWeaver</a:t>
            </a:r>
            <a:endParaRPr lang="en-US" dirty="0"/>
          </a:p>
          <a:p>
            <a:r>
              <a:rPr lang="en-US" dirty="0" smtClean="0"/>
              <a:t>Eclipse</a:t>
            </a:r>
            <a:endParaRPr lang="en-US" dirty="0"/>
          </a:p>
          <a:p>
            <a:r>
              <a:rPr lang="en-US" dirty="0" err="1" smtClean="0"/>
              <a:t>Aptana</a:t>
            </a:r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/>
              <a:t>WebStorm</a:t>
            </a:r>
            <a:endParaRPr lang="en-US" dirty="0"/>
          </a:p>
        </p:txBody>
      </p:sp>
      <p:pic>
        <p:nvPicPr>
          <p:cNvPr id="1028" name="Picture 4" descr="http://ww1.prweb.com/prfiles/2011/09/20/8813685/gI_72073_logo-webmatrix-hos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96" y="5788455"/>
            <a:ext cx="295592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put.poznan.pl/lolek/homepage/Welcome/Wpisy/2007/11/6_eclipseforum.org.pl_files/logo_eclip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8688">
            <a:off x="5172858" y="2179666"/>
            <a:ext cx="3080800" cy="2043848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jetbrains.com/img/logos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2" y="5788455"/>
            <a:ext cx="328436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Lite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47850"/>
            <a:ext cx="2971800" cy="609600"/>
          </a:xfrm>
        </p:spPr>
        <p:txBody>
          <a:bodyPr/>
          <a:lstStyle/>
          <a:p>
            <a:r>
              <a:rPr lang="en-US" sz="3600" dirty="0" smtClean="0"/>
              <a:t>Notepad++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3000" y="1865779"/>
            <a:ext cx="29718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GEdit</a:t>
            </a:r>
            <a:endParaRPr lang="en-US" sz="3600" dirty="0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85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</p:spTree>
    <p:extLst>
      <p:ext uri="{BB962C8B-B14F-4D97-AF65-F5344CB8AC3E}">
        <p14:creationId xmlns:p14="http://schemas.microsoft.com/office/powerpoint/2010/main" val="2374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4495800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4"/>
            <a:ext cx="4648200" cy="4495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Firebug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WebInspector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WebDeveloper</a:t>
            </a:r>
            <a:r>
              <a:rPr lang="en-US" dirty="0" smtClean="0"/>
              <a:t> Toolbar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F12 (IE)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Inspect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Bookmarklets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/>
              <a:t>Adobe  Photoshop</a:t>
            </a:r>
          </a:p>
          <a:p>
            <a:r>
              <a:rPr lang="en-US" dirty="0" smtClean="0"/>
              <a:t>Adobe Fireworks</a:t>
            </a:r>
          </a:p>
          <a:p>
            <a:r>
              <a:rPr lang="en-US" dirty="0" smtClean="0"/>
              <a:t>Gimp</a:t>
            </a:r>
          </a:p>
          <a:p>
            <a:r>
              <a:rPr lang="en-US" dirty="0" smtClean="0"/>
              <a:t>Paint.NET</a:t>
            </a:r>
            <a:endParaRPr lang="en-US" dirty="0"/>
          </a:p>
        </p:txBody>
      </p:sp>
      <p:pic>
        <p:nvPicPr>
          <p:cNvPr id="3074" name="Picture 2" descr="http://lva2010.inria.fr/adobe-logo.pn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13" y="1752600"/>
            <a:ext cx="1733974" cy="1733974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432081"/>
            <a:ext cx="2438400" cy="163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9331"/>
            <a:ext cx="4038600" cy="1014699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204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Source control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171700"/>
            <a:ext cx="7010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Microsoft TFS, Microsoft VSS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SVN</a:t>
            </a:r>
            <a:endParaRPr lang="en-US" dirty="0"/>
          </a:p>
        </p:txBody>
      </p:sp>
      <p:pic>
        <p:nvPicPr>
          <p:cNvPr id="5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735202"/>
            <a:ext cx="2828296" cy="11020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hawnstratton.info/wp-content/uploads/2011/01/git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57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Design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</TotalTime>
  <Words>110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Consolas</vt:lpstr>
      <vt:lpstr>Corbel</vt:lpstr>
      <vt:lpstr>Wingdings 2</vt:lpstr>
      <vt:lpstr>Telerik Academy theme</vt:lpstr>
      <vt:lpstr>Web Design Tools</vt:lpstr>
      <vt:lpstr>Table of Contents</vt:lpstr>
      <vt:lpstr>Coding Tools</vt:lpstr>
      <vt:lpstr>IDEs</vt:lpstr>
      <vt:lpstr>Lite tools</vt:lpstr>
      <vt:lpstr>PowerPoint Presentation</vt:lpstr>
      <vt:lpstr>Drawing and Slicing Tools</vt:lpstr>
      <vt:lpstr>Source control tools</vt:lpstr>
      <vt:lpstr>Web Design Tools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Tools</dc:title>
  <dc:creator>Doncho Minkov</dc:creator>
  <cp:lastModifiedBy>Doncho Minkov</cp:lastModifiedBy>
  <cp:revision>2</cp:revision>
  <dcterms:created xsi:type="dcterms:W3CDTF">2014-03-11T15:15:43Z</dcterms:created>
  <dcterms:modified xsi:type="dcterms:W3CDTF">2014-03-11T15:17:32Z</dcterms:modified>
</cp:coreProperties>
</file>