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FCE-7AED-4F70-92FB-0B6713A91856}" type="datetimeFigureOut">
              <a:rPr lang="en-US" smtClean="0"/>
              <a:t>13-Mar-14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CA78-44E3-458A-BA86-814CEFF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40938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2695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5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5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2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8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1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past, the present, the future</a:t>
            </a:r>
            <a:endParaRPr lang="en-US" noProof="1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properties of HTML Elements</a:t>
            </a:r>
          </a:p>
          <a:p>
            <a:pPr lvl="1"/>
            <a:r>
              <a:rPr lang="en-US" dirty="0" smtClean="0"/>
              <a:t>Used to set size, color, border, etc…</a:t>
            </a:r>
          </a:p>
          <a:p>
            <a:pPr lvl="1"/>
            <a:r>
              <a:rPr lang="en-US" dirty="0" smtClean="0"/>
              <a:t>Put directly in the tags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' '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 line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 an image in the web page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1927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 smtClean="0"/>
              <a:t>There are some attributes that are common for every HTML element</a:t>
            </a:r>
          </a:p>
          <a:p>
            <a:pPr lvl="1"/>
            <a:r>
              <a:rPr lang="en-US" dirty="0" smtClean="0"/>
              <a:t>Id, class, name, style</a:t>
            </a:r>
            <a:endParaRPr lang="en-US" dirty="0"/>
          </a:p>
          <a:p>
            <a:r>
              <a:rPr lang="en-US" dirty="0" smtClean="0"/>
              <a:t>And some attributes are specific</a:t>
            </a:r>
          </a:p>
          <a:p>
            <a:pPr lvl="1"/>
            <a:r>
              <a:rPr lang="en-US" dirty="0" smtClean="0"/>
              <a:t>For example the attribute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 smtClean="0"/>
              <a:t>are combination of tags and attributes</a:t>
            </a:r>
          </a:p>
          <a:p>
            <a:pPr lvl="1"/>
            <a:r>
              <a:rPr lang="en-US" dirty="0" smtClean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beginning and ending of a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</a:t>
            </a:r>
            <a:r>
              <a:rPr lang="en-US" dirty="0" smtClean="0"/>
              <a:t> contains markup that is not visible to the user (i.e. the person using the browser)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Styles, scripts</a:t>
            </a:r>
          </a:p>
          <a:p>
            <a:pPr lvl="1"/>
            <a:r>
              <a:rPr lang="en-US" dirty="0" smtClean="0"/>
              <a:t>Declare encodings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246362" cy="243477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Element and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 element contains all the visible to the user markup</a:t>
            </a:r>
          </a:p>
          <a:p>
            <a:pPr lvl="1"/>
            <a:r>
              <a:rPr lang="en-US" dirty="0" smtClean="0"/>
              <a:t>Headings, text, hyperlinks, images, etc…</a:t>
            </a:r>
          </a:p>
          <a:p>
            <a:pPr lvl="1"/>
            <a:r>
              <a:rPr lang="en-US" dirty="0" smtClean="0"/>
              <a:t>Textboxes, sliders, buttons…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is kind of the validator of the page</a:t>
            </a:r>
          </a:p>
          <a:p>
            <a:pPr lvl="1"/>
            <a:r>
              <a:rPr lang="en-US" dirty="0" smtClean="0"/>
              <a:t>Tells the browser in which version of HTML the page is written</a:t>
            </a:r>
          </a:p>
          <a:p>
            <a:pPr lvl="1"/>
            <a:r>
              <a:rPr lang="en-US" dirty="0" smtClean="0"/>
              <a:t>HTML 5 </a:t>
            </a:r>
            <a:r>
              <a:rPr lang="en-US" dirty="0" err="1" smtClean="0"/>
              <a:t>Doctype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8164" y="5525869"/>
            <a:ext cx="799623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4364248"/>
            <a:ext cx="88392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1667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447801"/>
            <a:ext cx="2971800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111" y="1447800"/>
            <a:ext cx="3181489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in 90% of all the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Elements</a:t>
            </a:r>
          </a:p>
          <a:p>
            <a:r>
              <a:rPr lang="en-US" dirty="0"/>
              <a:t>Semantic Structural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15450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0580163"/>
              </p:ext>
            </p:extLst>
          </p:nvPr>
        </p:nvGraphicFramePr>
        <p:xfrm>
          <a:off x="762000" y="2445058"/>
          <a:ext cx="7543800" cy="3048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76" y="5594058"/>
            <a:ext cx="8683624" cy="1028683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 smtClean="0"/>
              <a:t>Many of the formatting tags are deprecated</a:t>
            </a:r>
          </a:p>
          <a:p>
            <a:pPr lvl="2">
              <a:defRPr/>
            </a:pPr>
            <a:r>
              <a:rPr lang="en-US" dirty="0" smtClean="0"/>
              <a:t>Use CSS instead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3591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6406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1879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The &lt;div&gt; and The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956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</a:t>
            </a:r>
            <a:r>
              <a:rPr lang="en-US" dirty="0" smtClean="0"/>
              <a:t>element</a:t>
            </a:r>
            <a:endParaRPr lang="en-US" dirty="0" smtClean="0"/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</a:t>
            </a:r>
            <a:r>
              <a:rPr lang="en-US" dirty="0" smtClean="0"/>
              <a:t>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62304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6114" y="17526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7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2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4297"/>
            <a:ext cx="8686800" cy="5373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Mainly used to style parts of a text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7518" y="4296301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2080" y="2481795"/>
            <a:ext cx="1644401" cy="1495398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327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2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divs</a:t>
            </a:r>
            <a:r>
              <a:rPr lang="en-US" dirty="0" smtClean="0"/>
              <a:t> with IDs</a:t>
            </a:r>
          </a:p>
          <a:p>
            <a:pPr lvl="1"/>
            <a:r>
              <a:rPr lang="en-US" dirty="0" smtClean="0"/>
              <a:t>The IDs are needed for styling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30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5 there are semantic tags for layout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</a:t>
            </a:r>
            <a:r>
              <a:rPr lang="en-US" dirty="0" smtClean="0"/>
              <a:t>newer </a:t>
            </a:r>
            <a:r>
              <a:rPr lang="en-US" dirty="0"/>
              <a:t>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725" y="2465725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7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dirty="0" smtClean="0"/>
              <a:t>Always think about </a:t>
            </a:r>
            <a:r>
              <a:rPr lang="en-US" dirty="0" smtClean="0"/>
              <a:t>semantics</a:t>
            </a:r>
          </a:p>
          <a:p>
            <a:r>
              <a:rPr lang="en-US" dirty="0" smtClean="0"/>
              <a:t>The W3C HTML Validator is a way to validate your HTML</a:t>
            </a:r>
          </a:p>
          <a:p>
            <a:pPr lvl="1"/>
            <a:r>
              <a:rPr lang="en-US" dirty="0">
                <a:hlinkClick r:id="rId2"/>
              </a:rPr>
              <a:t>http://validator.w3.org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721577" y="6400800"/>
            <a:ext cx="33041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 smtClean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</a:t>
            </a:r>
            <a:r>
              <a:rPr lang="en-US" sz="2800" dirty="0" smtClean="0"/>
              <a:t>headings, </a:t>
            </a:r>
            <a:r>
              <a:rPr lang="en-US" sz="2800" dirty="0" err="1" smtClean="0"/>
              <a:t>divs</a:t>
            </a:r>
            <a:r>
              <a:rPr lang="en-US" sz="2800" dirty="0" smtClean="0"/>
              <a:t>, paragraphs and </a:t>
            </a:r>
            <a:r>
              <a:rPr lang="en-US" sz="2800" dirty="0" err="1" smtClean="0"/>
              <a:t>ul</a:t>
            </a:r>
            <a:endParaRPr lang="en-US" sz="2800" dirty="0" smtClean="0"/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4" y="2291007"/>
            <a:ext cx="7986452" cy="3962743"/>
          </a:xfrm>
          <a:prstGeom prst="roundRect">
            <a:avLst>
              <a:gd name="adj" fmla="val 1433"/>
            </a:avLst>
          </a:prstGeom>
        </p:spPr>
      </p:pic>
    </p:spTree>
    <p:extLst>
      <p:ext uri="{BB962C8B-B14F-4D97-AF65-F5344CB8AC3E}">
        <p14:creationId xmlns:p14="http://schemas.microsoft.com/office/powerpoint/2010/main" val="4164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71517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9612" y="14880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294264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14" y="4017362"/>
            <a:ext cx="3596840" cy="253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84" y="4017362"/>
            <a:ext cx="3596839" cy="2535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14" y="1324560"/>
            <a:ext cx="3592077" cy="25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document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 ++, </a:t>
            </a:r>
            <a:r>
              <a:rPr lang="en-US" noProof="1" smtClean="0"/>
              <a:t>Sublime Text</a:t>
            </a:r>
            <a:endParaRPr lang="en-US" noProof="1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</a:t>
            </a:r>
            <a:r>
              <a:rPr lang="en-US" dirty="0"/>
              <a:t>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</a:t>
            </a:r>
            <a:r>
              <a:rPr lang="en-US" dirty="0" smtClean="0"/>
              <a:t>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2022</a:t>
            </a:r>
            <a:r>
              <a:rPr lang="en-US" sz="2400" dirty="0"/>
              <a:t> – </a:t>
            </a:r>
            <a:r>
              <a:rPr lang="en-US" sz="2400" dirty="0" smtClean="0"/>
              <a:t>HTML5 – final specification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3302789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657" y="3124200"/>
            <a:ext cx="3594100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Combination of opening, closing tag and attributes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 smtClean="0"/>
              <a:t>Tags are the smallest piece in HTML Document</a:t>
            </a:r>
          </a:p>
          <a:p>
            <a:pPr lvl="1"/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element</a:t>
            </a:r>
          </a:p>
          <a:p>
            <a:pPr lvl="2"/>
            <a:r>
              <a:rPr lang="en-US" dirty="0" smtClean="0"/>
              <a:t>Start in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10950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57</TotalTime>
  <Words>2033</Words>
  <Application>Microsoft Office PowerPoint</Application>
  <PresentationFormat>On-screen Show (4:3)</PresentationFormat>
  <Paragraphs>410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 theme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Body Element and Doctype</vt:lpstr>
      <vt:lpstr>HTML Document Structure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Exercises</vt:lpstr>
      <vt:lpstr>Exercises (2)</vt:lpstr>
      <vt:lpstr>Exercises (3)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Doncho Minkov</dc:creator>
  <cp:lastModifiedBy>Doncho Minkov</cp:lastModifiedBy>
  <cp:revision>18</cp:revision>
  <dcterms:created xsi:type="dcterms:W3CDTF">2014-03-13T07:54:00Z</dcterms:created>
  <dcterms:modified xsi:type="dcterms:W3CDTF">2014-03-13T08:51:14Z</dcterms:modified>
</cp:coreProperties>
</file>