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15" r:id="rId4"/>
    <p:sldId id="316" r:id="rId5"/>
    <p:sldId id="364" r:id="rId6"/>
    <p:sldId id="392" r:id="rId7"/>
    <p:sldId id="393" r:id="rId8"/>
    <p:sldId id="258" r:id="rId9"/>
    <p:sldId id="342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22" r:id="rId18"/>
    <p:sldId id="372" r:id="rId19"/>
    <p:sldId id="373" r:id="rId20"/>
    <p:sldId id="289" r:id="rId21"/>
    <p:sldId id="380" r:id="rId22"/>
    <p:sldId id="381" r:id="rId23"/>
    <p:sldId id="300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EBFFD2"/>
    <a:srgbClr val="FAF7C8"/>
    <a:srgbClr val="F4FCD8"/>
    <a:srgbClr val="E8FFC8"/>
    <a:srgbClr val="FAF8C8"/>
    <a:srgbClr val="F5FFC2"/>
    <a:srgbClr val="9BCC00"/>
    <a:srgbClr val="9E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1" autoAdjust="0"/>
  </p:normalViewPr>
  <p:slideViewPr>
    <p:cSldViewPr>
      <p:cViewPr varScale="1">
        <p:scale>
          <a:sx n="114" d="100"/>
          <a:sy n="114" d="100"/>
        </p:scale>
        <p:origin x="7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22-Jul-14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22-Jul-14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20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0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6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76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developers.google.com/maps/documentation/javascrip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s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Third Party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Google APIs and Facebook API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4855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52" y="4495800"/>
            <a:ext cx="3386948" cy="1981200"/>
          </a:xfrm>
          <a:prstGeom prst="rect">
            <a:avLst/>
          </a:prstGeom>
        </p:spPr>
      </p:pic>
      <p:pic>
        <p:nvPicPr>
          <p:cNvPr id="1026" name="Picture 2" descr="C:\Telerik\Training\8. JavaScript API\Images\a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0958">
            <a:off x="685800" y="1295400"/>
            <a:ext cx="2438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5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mtClean="0"/>
              <a:t>JavaScript Applications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Coordinates are objects with two arguments: Latitude and Longitude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Options for the map: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Type – ROADMAP and SATELLITE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Center – where to initialize the map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Zoom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Methods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panTo</a:t>
            </a:r>
            <a:r>
              <a:rPr lang="en-US" dirty="0" smtClean="0">
                <a:solidFill>
                  <a:srgbClr val="FFFFFF"/>
                </a:solidFill>
              </a:rPr>
              <a:t>(coordinates) – moves the map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setZoom</a:t>
            </a:r>
            <a:r>
              <a:rPr lang="en-US" dirty="0" smtClean="0">
                <a:solidFill>
                  <a:srgbClr val="FFFFFF"/>
                </a:solidFill>
              </a:rPr>
              <a:t>(number) , </a:t>
            </a:r>
            <a:r>
              <a:rPr lang="en-US" dirty="0" err="1" smtClean="0">
                <a:solidFill>
                  <a:srgbClr val="FFFFFF"/>
                </a:solidFill>
              </a:rPr>
              <a:t>setCenter</a:t>
            </a:r>
            <a:r>
              <a:rPr lang="en-US" dirty="0" smtClean="0">
                <a:solidFill>
                  <a:srgbClr val="FFFFFF"/>
                </a:solidFill>
              </a:rPr>
              <a:t>(coordinates)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990600"/>
            <a:ext cx="1314782" cy="13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924800" cy="685800"/>
          </a:xfrm>
        </p:spPr>
        <p:txBody>
          <a:bodyPr/>
          <a:lstStyle/>
          <a:p>
            <a:r>
              <a:rPr lang="en-US" dirty="0" smtClean="0"/>
              <a:t>Simple Map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options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Geolocation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it with HTML5 functionality and pass the coordinates to the map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Information window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Shows custom content on a particular position and map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Language option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Displays the map in preset language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 descr="C:\Telerik\Training\8. JavaScript API\Images\geolocation-notification-icon-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074433" cy="12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924800" cy="685800"/>
          </a:xfrm>
        </p:spPr>
        <p:txBody>
          <a:bodyPr/>
          <a:lstStyle/>
          <a:p>
            <a:r>
              <a:rPr lang="en-US" dirty="0" smtClean="0"/>
              <a:t>Advanced options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Markers and Events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Marker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Mark a special position on your map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Has properties for map, position and title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Events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On the map </a:t>
            </a: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 smtClean="0">
                <a:solidFill>
                  <a:srgbClr val="FFFFFF"/>
                </a:solidFill>
              </a:rPr>
              <a:t>center_changed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zoom_changed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On the marker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On other DOM elements</a:t>
            </a: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43400"/>
            <a:ext cx="215295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924800" cy="685800"/>
          </a:xfrm>
        </p:spPr>
        <p:txBody>
          <a:bodyPr/>
          <a:lstStyle/>
          <a:p>
            <a:r>
              <a:rPr lang="en-US" dirty="0" smtClean="0"/>
              <a:t>Markers and 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map options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Styles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Layers</a:t>
            </a:r>
          </a:p>
          <a:p>
            <a:r>
              <a:rPr lang="en-US" dirty="0" smtClean="0">
                <a:solidFill>
                  <a:srgbClr val="FAF8C8"/>
                </a:solidFill>
              </a:rPr>
              <a:t>Controls</a:t>
            </a:r>
          </a:p>
          <a:p>
            <a:r>
              <a:rPr lang="en-US" dirty="0" smtClean="0">
                <a:solidFill>
                  <a:srgbClr val="FAF8C8"/>
                </a:solidFill>
              </a:rPr>
              <a:t>Map types</a:t>
            </a:r>
          </a:p>
          <a:p>
            <a:r>
              <a:rPr lang="en-US" dirty="0" smtClean="0">
                <a:solidFill>
                  <a:srgbClr val="FAF8C8"/>
                </a:solidFill>
              </a:rPr>
              <a:t>Services</a:t>
            </a:r>
          </a:p>
          <a:p>
            <a:r>
              <a:rPr lang="en-US" dirty="0" smtClean="0">
                <a:solidFill>
                  <a:srgbClr val="FAF8C8"/>
                </a:solidFill>
              </a:rPr>
              <a:t>Find more at:</a:t>
            </a:r>
          </a:p>
          <a:p>
            <a:pPr lvl="1"/>
            <a:r>
              <a:rPr lang="en-US" dirty="0">
                <a:hlinkClick r:id="rId2"/>
              </a:rPr>
              <a:t>https://developers.google.com/maps/documentation/javascript/</a:t>
            </a:r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4381500" cy="26955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YouTube API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033" y="2514600"/>
            <a:ext cx="8058150" cy="569120"/>
          </a:xfrm>
        </p:spPr>
        <p:txBody>
          <a:bodyPr/>
          <a:lstStyle/>
          <a:p>
            <a:r>
              <a:rPr lang="en-US" dirty="0" smtClean="0"/>
              <a:t>Streaming videos from beyond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81399"/>
            <a:ext cx="3101788" cy="19445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API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Embed the player in your page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Functionality for various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en-US" dirty="0" err="1" smtClean="0">
                <a:solidFill>
                  <a:srgbClr val="FFFFFF"/>
                </a:solidFill>
              </a:rPr>
              <a:t>playVideo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en-US" dirty="0" err="1" smtClean="0">
                <a:solidFill>
                  <a:srgbClr val="FFFFFF"/>
                </a:solidFill>
              </a:rPr>
              <a:t>pauseVideo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en-US" dirty="0" err="1" smtClean="0">
                <a:solidFill>
                  <a:srgbClr val="FFFFFF"/>
                </a:solidFill>
              </a:rPr>
              <a:t>loadVideoById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en-US" dirty="0" err="1" smtClean="0">
                <a:solidFill>
                  <a:srgbClr val="FFFFFF"/>
                </a:solidFill>
              </a:rPr>
              <a:t>loadPlaylist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en-US" dirty="0" err="1" smtClean="0">
                <a:solidFill>
                  <a:srgbClr val="FFFFFF"/>
                </a:solidFill>
              </a:rPr>
              <a:t>nextVideo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en-US" dirty="0" err="1" smtClean="0">
                <a:solidFill>
                  <a:srgbClr val="FFFFFF"/>
                </a:solidFill>
              </a:rPr>
              <a:t>previousVideo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038600"/>
            <a:ext cx="3711004" cy="2085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924800" cy="685800"/>
          </a:xfrm>
        </p:spPr>
        <p:txBody>
          <a:bodyPr/>
          <a:lstStyle/>
          <a:p>
            <a:r>
              <a:rPr lang="en-US" dirty="0" smtClean="0"/>
              <a:t>YouTube API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What is API?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Google API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Google Maps API</a:t>
            </a:r>
            <a:endParaRPr lang="en-US" dirty="0"/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YouTube </a:t>
            </a:r>
            <a:r>
              <a:rPr lang="en-US" dirty="0" smtClean="0"/>
              <a:t>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443" y="38100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smtClean="0"/>
              <a:t>*Create </a:t>
            </a:r>
            <a:r>
              <a:rPr lang="en-US" sz="2800" dirty="0" smtClean="0"/>
              <a:t>an “Online Map Tourism” application using Google maps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Choose 10 capital cities from the world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Make two buttons for “Next” and “Previous” which should iterate through the cities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When one of the buttons is clicked, map should pan to the new location of the new city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Each city should have </a:t>
            </a:r>
            <a:r>
              <a:rPr lang="en-US" sz="2600" dirty="0" err="1" smtClean="0"/>
              <a:t>Infobox</a:t>
            </a:r>
            <a:r>
              <a:rPr lang="en-US" sz="2600" dirty="0" smtClean="0"/>
              <a:t> with more information about it on the map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Show lists of the cities on the page. If the user chooses a city, the map should pan directly to 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091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*Read about the Google+ JavaScript API</a:t>
            </a:r>
            <a:endParaRPr lang="bg-BG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*</a:t>
            </a:r>
            <a:r>
              <a:rPr lang="en-US" sz="2800" dirty="0" smtClean="0"/>
              <a:t>Combine Google+ and YouTube APIs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If the user logins with Google+ the player should show, otherwise it should be hidden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When the user logs, his profile picture should be shown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Create custom controls for the video – pause, stop, load by id, load playlist, next, previous, mute, unmute, set volume, playback quality options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Add options to share the current video on Google+</a:t>
            </a:r>
          </a:p>
          <a:p>
            <a:pPr marL="862013" lvl="1" indent="-514350">
              <a:lnSpc>
                <a:spcPct val="100000"/>
              </a:lnSpc>
            </a:pP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784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What is API?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42925" y="2514600"/>
            <a:ext cx="8058150" cy="569120"/>
          </a:xfrm>
        </p:spPr>
        <p:txBody>
          <a:bodyPr/>
          <a:lstStyle/>
          <a:p>
            <a:r>
              <a:rPr lang="en-US" dirty="0" smtClean="0"/>
              <a:t>Pleasures from beyond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52800"/>
            <a:ext cx="3277034" cy="27308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API?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Application Control Interface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Provides ready functionality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Usually from a remote server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Tools for easy developing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Normally is divided by blocks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Programmers creates new application by combining these blocks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00" y="5334000"/>
            <a:ext cx="3966263" cy="12211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API?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How to use it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Include a script into the HTML containing the URL to the API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Done! You are ready to use all the functionality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Example for Google Maps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00600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src="https://maps.googleapis.com/maps/api/js?v=3.exp&amp;sensor=false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04" y="2514600"/>
            <a:ext cx="2366827" cy="18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Google APIs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033" y="2514600"/>
            <a:ext cx="8058150" cy="569120"/>
          </a:xfrm>
        </p:spPr>
        <p:txBody>
          <a:bodyPr/>
          <a:lstStyle/>
          <a:p>
            <a:r>
              <a:rPr lang="en-US" dirty="0" smtClean="0"/>
              <a:t>Thousands!</a:t>
            </a:r>
          </a:p>
        </p:txBody>
      </p:sp>
      <p:pic>
        <p:nvPicPr>
          <p:cNvPr id="5122" name="Picture 2" descr="C:\Telerik\Training\8. JavaScript API\Images\Google-tv-logo3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3124200" cy="23828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Google+ APIs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Go to </a:t>
            </a:r>
            <a:r>
              <a:rPr lang="en-US" dirty="0">
                <a:hlinkClick r:id="rId2"/>
              </a:rPr>
              <a:t>https://developers.google.com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YouTube</a:t>
            </a:r>
          </a:p>
          <a:p>
            <a:pPr lvl="1"/>
            <a:r>
              <a:rPr lang="en-US" dirty="0" smtClean="0"/>
              <a:t>Google+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Android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Google Places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Chrome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Google TV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Games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146" name="Picture 2" descr="C:\Telerik\Training\8. JavaScript API\Images\sonos-blown-away-android-maxe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37" y="2438400"/>
            <a:ext cx="4148272" cy="2219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Google Maps API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The globe is yours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65" y="3200400"/>
            <a:ext cx="3810000" cy="2362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Simple map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most basic map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Can get coordinates with zoom and display them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API link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209245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src="https://maps.googleapis.com/maps/api/js?v=3.exp&amp;sensor=false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51" y="3200400"/>
            <a:ext cx="1838875" cy="13906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5090</TotalTime>
  <Words>611</Words>
  <Application>Microsoft Office PowerPoint</Application>
  <PresentationFormat>On-screen Show (4:3)</PresentationFormat>
  <Paragraphs>130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 theme</vt:lpstr>
      <vt:lpstr>Third Party APIs</vt:lpstr>
      <vt:lpstr>Table of Contents</vt:lpstr>
      <vt:lpstr>What is API?</vt:lpstr>
      <vt:lpstr>What is API? (1)</vt:lpstr>
      <vt:lpstr>What is API? (2)</vt:lpstr>
      <vt:lpstr>Google APIs</vt:lpstr>
      <vt:lpstr>Google+ APIs</vt:lpstr>
      <vt:lpstr>Google Maps API</vt:lpstr>
      <vt:lpstr>Simple map (1)</vt:lpstr>
      <vt:lpstr>Simple map (1)</vt:lpstr>
      <vt:lpstr>Simple Map</vt:lpstr>
      <vt:lpstr>Advanced options</vt:lpstr>
      <vt:lpstr>Advanced options</vt:lpstr>
      <vt:lpstr>Markers and Events</vt:lpstr>
      <vt:lpstr>Markers and Events</vt:lpstr>
      <vt:lpstr>Other map options</vt:lpstr>
      <vt:lpstr>YouTube API</vt:lpstr>
      <vt:lpstr>YouTube API</vt:lpstr>
      <vt:lpstr>YouTube API</vt:lpstr>
      <vt:lpstr>PowerPoint Presentation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1100</cp:revision>
  <dcterms:created xsi:type="dcterms:W3CDTF">2007-12-08T16:03:35Z</dcterms:created>
  <dcterms:modified xsi:type="dcterms:W3CDTF">2014-07-22T14:43:49Z</dcterms:modified>
  <cp:category>software engineering</cp:category>
</cp:coreProperties>
</file>