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20" r:id="rId2"/>
    <p:sldId id="336" r:id="rId3"/>
    <p:sldId id="356" r:id="rId4"/>
    <p:sldId id="358" r:id="rId5"/>
    <p:sldId id="364" r:id="rId6"/>
    <p:sldId id="412" r:id="rId7"/>
    <p:sldId id="411" r:id="rId8"/>
    <p:sldId id="373" r:id="rId9"/>
    <p:sldId id="375" r:id="rId10"/>
    <p:sldId id="376" r:id="rId11"/>
    <p:sldId id="334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100" d="100"/>
          <a:sy n="100" d="100"/>
        </p:scale>
        <p:origin x="-122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html-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css-sty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10334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smtClean="0"/>
              <a:t>CSS Styling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1026" name="Picture 2" descr="http://www.thegentlemansguidetostyle.com/wp-content/uploads/2010/05/internet940-600x5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89245"/>
            <a:ext cx="4711700" cy="2171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niversalclass.com/i/images/crn/4926/enrollmentpic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710335"/>
            <a:ext cx="4415965" cy="1496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" y="5257800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8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text editor,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 (Express will do the job)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Notepad</a:t>
            </a:r>
            <a:r>
              <a:rPr lang="en-US" dirty="0" smtClean="0"/>
              <a:t>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Paint.NET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2/3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MS </a:t>
            </a:r>
            <a:r>
              <a:rPr lang="en-US" dirty="0" err="1" smtClean="0"/>
              <a:t>WebMatrix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Aptana</a:t>
            </a:r>
            <a:r>
              <a:rPr lang="en-US" dirty="0" smtClean="0"/>
              <a:t> Studio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800" smtClean="0"/>
              <a:t>CSS Styling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Course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Examination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018388" cy="20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3" y="16920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CSS Styling: Objectives &amp;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480"/>
            <a:ext cx="5562600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22530" name="Picture 2" descr="http://www.fivestar-school.com/file.php/1/girlwith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http://smu.edu/culturalinstitute/images/friends-girlwri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743200" cy="214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Styling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Overview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</a:t>
            </a:r>
            <a:r>
              <a:rPr lang="en-US" sz="3000" dirty="0" smtClean="0"/>
              <a:t>Presentation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Layout</a:t>
            </a:r>
            <a:endParaRPr lang="en-US" sz="3000" dirty="0" smtClean="0"/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Preprocessors (for CSS)</a:t>
            </a:r>
            <a:endParaRPr lang="en-US" sz="3000" dirty="0" smtClean="0"/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  <a:endParaRPr lang="en-US" sz="3000" dirty="0" smtClean="0"/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7500"/>
            <a:ext cx="365760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dirty="0" smtClean="0"/>
              <a:t>CSS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Examination </a:t>
            </a:r>
            <a:r>
              <a:rPr lang="en-US" dirty="0" smtClean="0"/>
              <a:t>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bg-BG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6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CSS Test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excellence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r>
              <a:rPr lang="en-US" dirty="0"/>
              <a:t>The </a:t>
            </a:r>
            <a:r>
              <a:rPr lang="en-US" dirty="0" smtClean="0"/>
              <a:t>CSS Styling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http://forums.academy.telerik.com/front-end-development/html-css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1816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academy.telerik.com/student-courses/web-design-and-ui/css-styling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5573</TotalTime>
  <Words>231</Words>
  <Application>Microsoft Office PowerPoint</Application>
  <PresentationFormat>On-screen Show (4:3)</PresentationFormat>
  <Paragraphs>63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</vt:lpstr>
      <vt:lpstr>CSS Styling Introduction</vt:lpstr>
      <vt:lpstr>Table of Contents</vt:lpstr>
      <vt:lpstr>CSS Styling: Objectives &amp; Program</vt:lpstr>
      <vt:lpstr>CSS Styling – Course Topics</vt:lpstr>
      <vt:lpstr>CSS Exam</vt:lpstr>
      <vt:lpstr>CSS – Evaluation</vt:lpstr>
      <vt:lpstr>Pass / Fail / Excellence Criteria</vt:lpstr>
      <vt:lpstr>Resources</vt:lpstr>
      <vt:lpstr>Course Web Site &amp; Forums</vt:lpstr>
      <vt:lpstr>Required Software</vt:lpstr>
      <vt:lpstr>CSS Styling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Ivaylo Kenov</cp:lastModifiedBy>
  <cp:revision>671</cp:revision>
  <dcterms:created xsi:type="dcterms:W3CDTF">2007-12-08T16:03:35Z</dcterms:created>
  <dcterms:modified xsi:type="dcterms:W3CDTF">2014-03-31T10:50:00Z</dcterms:modified>
  <cp:category>C# Programming Course</cp:category>
</cp:coreProperties>
</file>