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5" r:id="rId11"/>
    <p:sldId id="265" r:id="rId12"/>
    <p:sldId id="298" r:id="rId13"/>
    <p:sldId id="267" r:id="rId14"/>
    <p:sldId id="268" r:id="rId15"/>
    <p:sldId id="269" r:id="rId16"/>
    <p:sldId id="299" r:id="rId17"/>
    <p:sldId id="270" r:id="rId18"/>
    <p:sldId id="300" r:id="rId19"/>
    <p:sldId id="271" r:id="rId20"/>
    <p:sldId id="272" r:id="rId21"/>
    <p:sldId id="273" r:id="rId22"/>
    <p:sldId id="301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302" r:id="rId31"/>
    <p:sldId id="303" r:id="rId32"/>
    <p:sldId id="282" r:id="rId33"/>
    <p:sldId id="283" r:id="rId34"/>
    <p:sldId id="284" r:id="rId35"/>
    <p:sldId id="285" r:id="rId36"/>
    <p:sldId id="286" r:id="rId37"/>
    <p:sldId id="304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9144000" cy="6858000" type="screen4x3"/>
  <p:notesSz cx="6881813" cy="9296400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F589-53FA-4308-A591-28A8C2968B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608A1EC2-01AF-4247-A15B-978D125804F9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828AE73B-BCEF-45B7-830B-D2E0F368485A}" type="parTrans" cxnId="{52FDC435-07B5-45D0-914D-3D47F7B79D1C}">
      <dgm:prSet/>
      <dgm:spPr/>
      <dgm:t>
        <a:bodyPr/>
        <a:lstStyle/>
        <a:p>
          <a:endParaRPr lang="bg-BG"/>
        </a:p>
      </dgm:t>
    </dgm:pt>
    <dgm:pt modelId="{904612A0-09C3-49F1-84A7-A5F9334ECF08}" type="sibTrans" cxnId="{52FDC435-07B5-45D0-914D-3D47F7B79D1C}">
      <dgm:prSet/>
      <dgm:spPr/>
      <dgm:t>
        <a:bodyPr/>
        <a:lstStyle/>
        <a:p>
          <a:endParaRPr lang="bg-BG"/>
        </a:p>
      </dgm:t>
    </dgm:pt>
    <dgm:pt modelId="{F11842CF-EC60-488E-9D4F-0DFED0CB0380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5263E22A-86A7-4D05-BF79-78924EC4E0A3}" type="parTrans" cxnId="{38E31C0F-5319-4D84-B9EC-7EF743D6089A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378126A9-9473-46E7-B496-C7F79200FC74}" type="sibTrans" cxnId="{38E31C0F-5319-4D84-B9EC-7EF743D6089A}">
      <dgm:prSet/>
      <dgm:spPr/>
      <dgm:t>
        <a:bodyPr/>
        <a:lstStyle/>
        <a:p>
          <a:endParaRPr lang="bg-BG"/>
        </a:p>
      </dgm:t>
    </dgm:pt>
    <dgm:pt modelId="{D7329EF1-07F8-4005-AE62-EAC2F38A0754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A4AAF88C-2F9E-4D8B-8972-305B152AE0D7}" type="parTrans" cxnId="{893DBBBD-06EC-4021-B42A-0557D6AD8DAA}">
      <dgm:prSet/>
      <dgm:spPr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5696FE6E-187F-439A-8990-078E720F3D2A}" type="sibTrans" cxnId="{893DBBBD-06EC-4021-B42A-0557D6AD8DAA}">
      <dgm:prSet/>
      <dgm:spPr/>
      <dgm:t>
        <a:bodyPr/>
        <a:lstStyle/>
        <a:p>
          <a:endParaRPr lang="bg-BG"/>
        </a:p>
      </dgm:t>
    </dgm:pt>
    <dgm:pt modelId="{7C7AC4B4-D3B9-4CC2-B87A-839316F25AF2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9B8098CB-6BB8-4AC2-B11B-D5E6DFCC87EB}" type="parTrans" cxnId="{A85D2821-C08F-4ADE-A6D1-E343CC70CCE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677C916D-FD1F-4DD9-9D02-79DEB8374ECC}" type="sibTrans" cxnId="{A85D2821-C08F-4ADE-A6D1-E343CC70CCE9}">
      <dgm:prSet/>
      <dgm:spPr/>
      <dgm:t>
        <a:bodyPr/>
        <a:lstStyle/>
        <a:p>
          <a:endParaRPr lang="bg-BG"/>
        </a:p>
      </dgm:t>
    </dgm:pt>
    <dgm:pt modelId="{B7609963-D7B9-4B17-AF9E-F6B62543970C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0AB9111E-23F7-47BC-9307-7D65CADBF6D7}" type="parTrans" cxnId="{122BB43D-C82A-4A98-B27B-9FA079FAE1D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9593D17D-562E-42ED-9DB7-9BEC28666928}" type="sibTrans" cxnId="{122BB43D-C82A-4A98-B27B-9FA079FAE1D9}">
      <dgm:prSet/>
      <dgm:spPr/>
      <dgm:t>
        <a:bodyPr/>
        <a:lstStyle/>
        <a:p>
          <a:endParaRPr lang="bg-BG"/>
        </a:p>
      </dgm:t>
    </dgm:pt>
    <dgm:pt modelId="{FA41F8B3-D593-47C9-A931-F79544E76C04}" type="pres">
      <dgm:prSet presAssocID="{DD15F589-53FA-4308-A591-28A8C2968B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76C163-5C32-42B3-8D5D-16E15B8DBB2B}" type="pres">
      <dgm:prSet presAssocID="{608A1EC2-01AF-4247-A15B-978D125804F9}" presName="hierRoot1" presStyleCnt="0">
        <dgm:presLayoutVars>
          <dgm:hierBranch/>
        </dgm:presLayoutVars>
      </dgm:prSet>
      <dgm:spPr/>
    </dgm:pt>
    <dgm:pt modelId="{A929C0FD-7584-4926-BCB9-FE67EB0E1C1C}" type="pres">
      <dgm:prSet presAssocID="{608A1EC2-01AF-4247-A15B-978D125804F9}" presName="rootComposite1" presStyleCnt="0"/>
      <dgm:spPr/>
    </dgm:pt>
    <dgm:pt modelId="{3FACA039-696D-4C69-9B35-11AADEC858A2}" type="pres">
      <dgm:prSet presAssocID="{608A1EC2-01AF-4247-A15B-978D125804F9}" presName="rootText1" presStyleLbl="node0" presStyleIdx="0" presStyleCnt="1" custScaleY="72520" custLinFactNeighborX="1291" custLinFactNeighborY="-1097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0CEBC24F-1328-4FAC-B379-2BCA120E4D72}" type="pres">
      <dgm:prSet presAssocID="{608A1EC2-01AF-4247-A15B-978D125804F9}" presName="rootConnector1" presStyleLbl="node1" presStyleIdx="0" presStyleCnt="0"/>
      <dgm:spPr/>
      <dgm:t>
        <a:bodyPr/>
        <a:lstStyle/>
        <a:p>
          <a:endParaRPr lang="bg-BG"/>
        </a:p>
      </dgm:t>
    </dgm:pt>
    <dgm:pt modelId="{874CA8BE-F061-48CF-B676-467D315F616D}" type="pres">
      <dgm:prSet presAssocID="{608A1EC2-01AF-4247-A15B-978D125804F9}" presName="hierChild2" presStyleCnt="0"/>
      <dgm:spPr/>
    </dgm:pt>
    <dgm:pt modelId="{6F556916-3134-4938-BB1B-C7ACC88A39E8}" type="pres">
      <dgm:prSet presAssocID="{5263E22A-86A7-4D05-BF79-78924EC4E0A3}" presName="Name35" presStyleLbl="parChTrans1D2" presStyleIdx="0" presStyleCnt="4"/>
      <dgm:spPr/>
      <dgm:t>
        <a:bodyPr/>
        <a:lstStyle/>
        <a:p>
          <a:endParaRPr lang="bg-BG"/>
        </a:p>
      </dgm:t>
    </dgm:pt>
    <dgm:pt modelId="{26FE4D88-8094-40F2-A9A5-C1E40706E701}" type="pres">
      <dgm:prSet presAssocID="{F11842CF-EC60-488E-9D4F-0DFED0CB0380}" presName="hierRoot2" presStyleCnt="0">
        <dgm:presLayoutVars>
          <dgm:hierBranch/>
        </dgm:presLayoutVars>
      </dgm:prSet>
      <dgm:spPr/>
    </dgm:pt>
    <dgm:pt modelId="{88EEB339-45F0-44D3-9877-0C78F0C47C89}" type="pres">
      <dgm:prSet presAssocID="{F11842CF-EC60-488E-9D4F-0DFED0CB0380}" presName="rootComposite" presStyleCnt="0"/>
      <dgm:spPr/>
    </dgm:pt>
    <dgm:pt modelId="{228FE6FC-7259-4B67-82C5-9C0076AD3ACA}" type="pres">
      <dgm:prSet presAssocID="{F11842CF-EC60-488E-9D4F-0DFED0CB0380}" presName="rootText" presStyleLbl="node2" presStyleIdx="0" presStyleCnt="4" custScaleX="79939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AC48386-9656-4EC6-8821-0F7E07CC2F1A}" type="pres">
      <dgm:prSet presAssocID="{F11842CF-EC60-488E-9D4F-0DFED0CB0380}" presName="rootConnector" presStyleLbl="node2" presStyleIdx="0" presStyleCnt="4"/>
      <dgm:spPr/>
      <dgm:t>
        <a:bodyPr/>
        <a:lstStyle/>
        <a:p>
          <a:endParaRPr lang="bg-BG"/>
        </a:p>
      </dgm:t>
    </dgm:pt>
    <dgm:pt modelId="{BB0E37DB-4683-4DD3-8E46-BC42C2FA3E6B}" type="pres">
      <dgm:prSet presAssocID="{F11842CF-EC60-488E-9D4F-0DFED0CB0380}" presName="hierChild4" presStyleCnt="0"/>
      <dgm:spPr/>
    </dgm:pt>
    <dgm:pt modelId="{8385983F-E726-4C0E-92A4-E4221A5E0E05}" type="pres">
      <dgm:prSet presAssocID="{F11842CF-EC60-488E-9D4F-0DFED0CB0380}" presName="hierChild5" presStyleCnt="0"/>
      <dgm:spPr/>
    </dgm:pt>
    <dgm:pt modelId="{7F3FFE69-D75F-44A3-893C-E8756AA89EAC}" type="pres">
      <dgm:prSet presAssocID="{A4AAF88C-2F9E-4D8B-8972-305B152AE0D7}" presName="Name35" presStyleLbl="parChTrans1D2" presStyleIdx="1" presStyleCnt="4"/>
      <dgm:spPr/>
      <dgm:t>
        <a:bodyPr/>
        <a:lstStyle/>
        <a:p>
          <a:endParaRPr lang="bg-BG"/>
        </a:p>
      </dgm:t>
    </dgm:pt>
    <dgm:pt modelId="{C86DEECA-D9D1-4A3C-B23D-7A1431CBDA95}" type="pres">
      <dgm:prSet presAssocID="{D7329EF1-07F8-4005-AE62-EAC2F38A0754}" presName="hierRoot2" presStyleCnt="0">
        <dgm:presLayoutVars>
          <dgm:hierBranch/>
        </dgm:presLayoutVars>
      </dgm:prSet>
      <dgm:spPr/>
    </dgm:pt>
    <dgm:pt modelId="{D893DD97-D419-449F-AF14-3948C1DA2F02}" type="pres">
      <dgm:prSet presAssocID="{D7329EF1-07F8-4005-AE62-EAC2F38A0754}" presName="rootComposite" presStyleCnt="0"/>
      <dgm:spPr/>
    </dgm:pt>
    <dgm:pt modelId="{1A61650A-88F6-4148-943F-62A660FF946A}" type="pres">
      <dgm:prSet presAssocID="{D7329EF1-07F8-4005-AE62-EAC2F38A0754}" presName="rootText" presStyleLbl="node2" presStyleIdx="1" presStyleCnt="4" custScaleX="75353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B65AC824-25E8-455D-B1AC-2FD0E904FF64}" type="pres">
      <dgm:prSet presAssocID="{D7329EF1-07F8-4005-AE62-EAC2F38A0754}" presName="rootConnector" presStyleLbl="node2" presStyleIdx="1" presStyleCnt="4"/>
      <dgm:spPr/>
      <dgm:t>
        <a:bodyPr/>
        <a:lstStyle/>
        <a:p>
          <a:endParaRPr lang="bg-BG"/>
        </a:p>
      </dgm:t>
    </dgm:pt>
    <dgm:pt modelId="{92142DBB-3F4F-4452-A8C5-D7BEF4D5E30F}" type="pres">
      <dgm:prSet presAssocID="{D7329EF1-07F8-4005-AE62-EAC2F38A0754}" presName="hierChild4" presStyleCnt="0"/>
      <dgm:spPr/>
    </dgm:pt>
    <dgm:pt modelId="{6D12CE1A-6E96-4827-83BE-14E7E66F4B88}" type="pres">
      <dgm:prSet presAssocID="{D7329EF1-07F8-4005-AE62-EAC2F38A0754}" presName="hierChild5" presStyleCnt="0"/>
      <dgm:spPr/>
    </dgm:pt>
    <dgm:pt modelId="{45E166D6-D565-4268-934A-48C967E831B3}" type="pres">
      <dgm:prSet presAssocID="{9B8098CB-6BB8-4AC2-B11B-D5E6DFCC87EB}" presName="Name35" presStyleLbl="parChTrans1D2" presStyleIdx="2" presStyleCnt="4"/>
      <dgm:spPr/>
      <dgm:t>
        <a:bodyPr/>
        <a:lstStyle/>
        <a:p>
          <a:endParaRPr lang="bg-BG"/>
        </a:p>
      </dgm:t>
    </dgm:pt>
    <dgm:pt modelId="{BB44F0E0-2C9E-423E-8069-D6DDA0A16A6A}" type="pres">
      <dgm:prSet presAssocID="{7C7AC4B4-D3B9-4CC2-B87A-839316F25AF2}" presName="hierRoot2" presStyleCnt="0">
        <dgm:presLayoutVars>
          <dgm:hierBranch/>
        </dgm:presLayoutVars>
      </dgm:prSet>
      <dgm:spPr/>
    </dgm:pt>
    <dgm:pt modelId="{4C2462D0-B0F4-48F5-9E9B-BF819E6348E4}" type="pres">
      <dgm:prSet presAssocID="{7C7AC4B4-D3B9-4CC2-B87A-839316F25AF2}" presName="rootComposite" presStyleCnt="0"/>
      <dgm:spPr/>
    </dgm:pt>
    <dgm:pt modelId="{84BDF9D7-71AF-478A-8992-78E523D21C63}" type="pres">
      <dgm:prSet presAssocID="{7C7AC4B4-D3B9-4CC2-B87A-839316F25AF2}" presName="rootText" presStyleLbl="node2" presStyleIdx="2" presStyleCnt="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740B1A0-9157-4545-97EB-368FEB272624}" type="pres">
      <dgm:prSet presAssocID="{7C7AC4B4-D3B9-4CC2-B87A-839316F25AF2}" presName="rootConnector" presStyleLbl="node2" presStyleIdx="2" presStyleCnt="4"/>
      <dgm:spPr/>
      <dgm:t>
        <a:bodyPr/>
        <a:lstStyle/>
        <a:p>
          <a:endParaRPr lang="bg-BG"/>
        </a:p>
      </dgm:t>
    </dgm:pt>
    <dgm:pt modelId="{E49337F8-048F-41BA-814E-5E7B7259422C}" type="pres">
      <dgm:prSet presAssocID="{7C7AC4B4-D3B9-4CC2-B87A-839316F25AF2}" presName="hierChild4" presStyleCnt="0"/>
      <dgm:spPr/>
    </dgm:pt>
    <dgm:pt modelId="{0294AAB7-9288-4089-8FFA-D23BA13CD04A}" type="pres">
      <dgm:prSet presAssocID="{7C7AC4B4-D3B9-4CC2-B87A-839316F25AF2}" presName="hierChild5" presStyleCnt="0"/>
      <dgm:spPr/>
    </dgm:pt>
    <dgm:pt modelId="{C79BA2E6-7BA1-4DF0-8AC0-F79C40B6D60B}" type="pres">
      <dgm:prSet presAssocID="{0AB9111E-23F7-47BC-9307-7D65CADBF6D7}" presName="Name35" presStyleLbl="parChTrans1D2" presStyleIdx="3" presStyleCnt="4"/>
      <dgm:spPr/>
      <dgm:t>
        <a:bodyPr/>
        <a:lstStyle/>
        <a:p>
          <a:endParaRPr lang="bg-BG"/>
        </a:p>
      </dgm:t>
    </dgm:pt>
    <dgm:pt modelId="{A7AD03B0-C350-4F74-A7C1-A4B599120E2A}" type="pres">
      <dgm:prSet presAssocID="{B7609963-D7B9-4B17-AF9E-F6B62543970C}" presName="hierRoot2" presStyleCnt="0">
        <dgm:presLayoutVars>
          <dgm:hierBranch/>
        </dgm:presLayoutVars>
      </dgm:prSet>
      <dgm:spPr/>
    </dgm:pt>
    <dgm:pt modelId="{F5AD575B-DF86-4CE6-BF88-31A3F51ED98D}" type="pres">
      <dgm:prSet presAssocID="{B7609963-D7B9-4B17-AF9E-F6B62543970C}" presName="rootComposite" presStyleCnt="0"/>
      <dgm:spPr/>
    </dgm:pt>
    <dgm:pt modelId="{1A6408F8-093E-474D-AB6F-BF0938FAFF71}" type="pres">
      <dgm:prSet presAssocID="{B7609963-D7B9-4B17-AF9E-F6B62543970C}" presName="rootText" presStyleLbl="node2" presStyleIdx="3" presStyleCnt="4" custScaleX="7893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59A91F38-2289-4DEA-8B70-9AC77A7B4494}" type="pres">
      <dgm:prSet presAssocID="{B7609963-D7B9-4B17-AF9E-F6B62543970C}" presName="rootConnector" presStyleLbl="node2" presStyleIdx="3" presStyleCnt="4"/>
      <dgm:spPr/>
      <dgm:t>
        <a:bodyPr/>
        <a:lstStyle/>
        <a:p>
          <a:endParaRPr lang="bg-BG"/>
        </a:p>
      </dgm:t>
    </dgm:pt>
    <dgm:pt modelId="{28815BC9-DEE2-4810-8E2B-A64B9F3D23F8}" type="pres">
      <dgm:prSet presAssocID="{B7609963-D7B9-4B17-AF9E-F6B62543970C}" presName="hierChild4" presStyleCnt="0"/>
      <dgm:spPr/>
    </dgm:pt>
    <dgm:pt modelId="{183C01C3-D9D1-4768-998F-2EE78725298E}" type="pres">
      <dgm:prSet presAssocID="{B7609963-D7B9-4B17-AF9E-F6B62543970C}" presName="hierChild5" presStyleCnt="0"/>
      <dgm:spPr/>
    </dgm:pt>
    <dgm:pt modelId="{49FCD0B9-9A27-499B-93DF-B7F4B70D4AEA}" type="pres">
      <dgm:prSet presAssocID="{608A1EC2-01AF-4247-A15B-978D125804F9}" presName="hierChild3" presStyleCnt="0"/>
      <dgm:spPr/>
    </dgm:pt>
  </dgm:ptLst>
  <dgm:cxnLst>
    <dgm:cxn modelId="{794AC6DB-1684-4752-8D35-5C5EE6C5C9C5}" type="presOf" srcId="{608A1EC2-01AF-4247-A15B-978D125804F9}" destId="{0CEBC24F-1328-4FAC-B379-2BCA120E4D72}" srcOrd="1" destOrd="0" presId="urn:microsoft.com/office/officeart/2005/8/layout/orgChart1"/>
    <dgm:cxn modelId="{1E0240EC-5F3B-42C4-A3A6-30A60567637D}" type="presOf" srcId="{A4AAF88C-2F9E-4D8B-8972-305B152AE0D7}" destId="{7F3FFE69-D75F-44A3-893C-E8756AA89EAC}" srcOrd="0" destOrd="0" presId="urn:microsoft.com/office/officeart/2005/8/layout/orgChart1"/>
    <dgm:cxn modelId="{395450B0-A928-4210-8D9E-45BB65D19E86}" type="presOf" srcId="{0AB9111E-23F7-47BC-9307-7D65CADBF6D7}" destId="{C79BA2E6-7BA1-4DF0-8AC0-F79C40B6D60B}" srcOrd="0" destOrd="0" presId="urn:microsoft.com/office/officeart/2005/8/layout/orgChart1"/>
    <dgm:cxn modelId="{A85D2821-C08F-4ADE-A6D1-E343CC70CCE9}" srcId="{608A1EC2-01AF-4247-A15B-978D125804F9}" destId="{7C7AC4B4-D3B9-4CC2-B87A-839316F25AF2}" srcOrd="2" destOrd="0" parTransId="{9B8098CB-6BB8-4AC2-B11B-D5E6DFCC87EB}" sibTransId="{677C916D-FD1F-4DD9-9D02-79DEB8374ECC}"/>
    <dgm:cxn modelId="{61FE84A1-0BB1-4540-8998-7DE480DD3D7B}" type="presOf" srcId="{F11842CF-EC60-488E-9D4F-0DFED0CB0380}" destId="{228FE6FC-7259-4B67-82C5-9C0076AD3ACA}" srcOrd="0" destOrd="0" presId="urn:microsoft.com/office/officeart/2005/8/layout/orgChart1"/>
    <dgm:cxn modelId="{38E31C0F-5319-4D84-B9EC-7EF743D6089A}" srcId="{608A1EC2-01AF-4247-A15B-978D125804F9}" destId="{F11842CF-EC60-488E-9D4F-0DFED0CB0380}" srcOrd="0" destOrd="0" parTransId="{5263E22A-86A7-4D05-BF79-78924EC4E0A3}" sibTransId="{378126A9-9473-46E7-B496-C7F79200FC74}"/>
    <dgm:cxn modelId="{0AE63E0C-4FF9-4190-B215-9F71CBBE0F7D}" type="presOf" srcId="{B7609963-D7B9-4B17-AF9E-F6B62543970C}" destId="{1A6408F8-093E-474D-AB6F-BF0938FAFF71}" srcOrd="0" destOrd="0" presId="urn:microsoft.com/office/officeart/2005/8/layout/orgChart1"/>
    <dgm:cxn modelId="{122BB43D-C82A-4A98-B27B-9FA079FAE1D9}" srcId="{608A1EC2-01AF-4247-A15B-978D125804F9}" destId="{B7609963-D7B9-4B17-AF9E-F6B62543970C}" srcOrd="3" destOrd="0" parTransId="{0AB9111E-23F7-47BC-9307-7D65CADBF6D7}" sibTransId="{9593D17D-562E-42ED-9DB7-9BEC28666928}"/>
    <dgm:cxn modelId="{52FDC435-07B5-45D0-914D-3D47F7B79D1C}" srcId="{DD15F589-53FA-4308-A591-28A8C2968B35}" destId="{608A1EC2-01AF-4247-A15B-978D125804F9}" srcOrd="0" destOrd="0" parTransId="{828AE73B-BCEF-45B7-830B-D2E0F368485A}" sibTransId="{904612A0-09C3-49F1-84A7-A5F9334ECF08}"/>
    <dgm:cxn modelId="{6B0CB288-62B6-40B1-991B-C57EE9E38223}" type="presOf" srcId="{5263E22A-86A7-4D05-BF79-78924EC4E0A3}" destId="{6F556916-3134-4938-BB1B-C7ACC88A39E8}" srcOrd="0" destOrd="0" presId="urn:microsoft.com/office/officeart/2005/8/layout/orgChart1"/>
    <dgm:cxn modelId="{E91E0124-D1DF-41D6-BED2-33B0AB86D527}" type="presOf" srcId="{B7609963-D7B9-4B17-AF9E-F6B62543970C}" destId="{59A91F38-2289-4DEA-8B70-9AC77A7B4494}" srcOrd="1" destOrd="0" presId="urn:microsoft.com/office/officeart/2005/8/layout/orgChart1"/>
    <dgm:cxn modelId="{D6ED20D9-7D8E-499C-9A85-833EFC15CE5E}" type="presOf" srcId="{D7329EF1-07F8-4005-AE62-EAC2F38A0754}" destId="{B65AC824-25E8-455D-B1AC-2FD0E904FF64}" srcOrd="1" destOrd="0" presId="urn:microsoft.com/office/officeart/2005/8/layout/orgChart1"/>
    <dgm:cxn modelId="{1CA38F65-BF5F-4719-ABEB-887CC9576E60}" type="presOf" srcId="{7C7AC4B4-D3B9-4CC2-B87A-839316F25AF2}" destId="{7740B1A0-9157-4545-97EB-368FEB272624}" srcOrd="1" destOrd="0" presId="urn:microsoft.com/office/officeart/2005/8/layout/orgChart1"/>
    <dgm:cxn modelId="{6447F500-6320-464B-9178-02CF19C0469D}" type="presOf" srcId="{D7329EF1-07F8-4005-AE62-EAC2F38A0754}" destId="{1A61650A-88F6-4148-943F-62A660FF946A}" srcOrd="0" destOrd="0" presId="urn:microsoft.com/office/officeart/2005/8/layout/orgChart1"/>
    <dgm:cxn modelId="{F4C1A347-E008-4656-8C11-4C6E6D107ABF}" type="presOf" srcId="{DD15F589-53FA-4308-A591-28A8C2968B35}" destId="{FA41F8B3-D593-47C9-A931-F79544E76C04}" srcOrd="0" destOrd="0" presId="urn:microsoft.com/office/officeart/2005/8/layout/orgChart1"/>
    <dgm:cxn modelId="{893DBBBD-06EC-4021-B42A-0557D6AD8DAA}" srcId="{608A1EC2-01AF-4247-A15B-978D125804F9}" destId="{D7329EF1-07F8-4005-AE62-EAC2F38A0754}" srcOrd="1" destOrd="0" parTransId="{A4AAF88C-2F9E-4D8B-8972-305B152AE0D7}" sibTransId="{5696FE6E-187F-439A-8990-078E720F3D2A}"/>
    <dgm:cxn modelId="{995FCE68-72EE-4E17-B545-AC5F532E544E}" type="presOf" srcId="{F11842CF-EC60-488E-9D4F-0DFED0CB0380}" destId="{7AC48386-9656-4EC6-8821-0F7E07CC2F1A}" srcOrd="1" destOrd="0" presId="urn:microsoft.com/office/officeart/2005/8/layout/orgChart1"/>
    <dgm:cxn modelId="{3C023E25-47CC-4756-9C3D-F2F7F89BB3E5}" type="presOf" srcId="{7C7AC4B4-D3B9-4CC2-B87A-839316F25AF2}" destId="{84BDF9D7-71AF-478A-8992-78E523D21C63}" srcOrd="0" destOrd="0" presId="urn:microsoft.com/office/officeart/2005/8/layout/orgChart1"/>
    <dgm:cxn modelId="{7AC72114-1896-492E-A791-E5956332A8B4}" type="presOf" srcId="{608A1EC2-01AF-4247-A15B-978D125804F9}" destId="{3FACA039-696D-4C69-9B35-11AADEC858A2}" srcOrd="0" destOrd="0" presId="urn:microsoft.com/office/officeart/2005/8/layout/orgChart1"/>
    <dgm:cxn modelId="{0A0EC9BE-7E93-4984-ADEB-28F1C9CDA0E3}" type="presOf" srcId="{9B8098CB-6BB8-4AC2-B11B-D5E6DFCC87EB}" destId="{45E166D6-D565-4268-934A-48C967E831B3}" srcOrd="0" destOrd="0" presId="urn:microsoft.com/office/officeart/2005/8/layout/orgChart1"/>
    <dgm:cxn modelId="{C5518191-155C-4EB1-9443-9493953B90EC}" type="presParOf" srcId="{FA41F8B3-D593-47C9-A931-F79544E76C04}" destId="{1876C163-5C32-42B3-8D5D-16E15B8DBB2B}" srcOrd="0" destOrd="0" presId="urn:microsoft.com/office/officeart/2005/8/layout/orgChart1"/>
    <dgm:cxn modelId="{D44D2EAE-5947-4608-B973-1DD670A24887}" type="presParOf" srcId="{1876C163-5C32-42B3-8D5D-16E15B8DBB2B}" destId="{A929C0FD-7584-4926-BCB9-FE67EB0E1C1C}" srcOrd="0" destOrd="0" presId="urn:microsoft.com/office/officeart/2005/8/layout/orgChart1"/>
    <dgm:cxn modelId="{31FEDD70-01D1-4DEF-83EA-6DEB2251939F}" type="presParOf" srcId="{A929C0FD-7584-4926-BCB9-FE67EB0E1C1C}" destId="{3FACA039-696D-4C69-9B35-11AADEC858A2}" srcOrd="0" destOrd="0" presId="urn:microsoft.com/office/officeart/2005/8/layout/orgChart1"/>
    <dgm:cxn modelId="{1E7C0435-D60E-4C1D-9A41-E77FBC5C98A8}" type="presParOf" srcId="{A929C0FD-7584-4926-BCB9-FE67EB0E1C1C}" destId="{0CEBC24F-1328-4FAC-B379-2BCA120E4D72}" srcOrd="1" destOrd="0" presId="urn:microsoft.com/office/officeart/2005/8/layout/orgChart1"/>
    <dgm:cxn modelId="{0F97DADA-7D1D-4A55-9D03-776EA48D95EE}" type="presParOf" srcId="{1876C163-5C32-42B3-8D5D-16E15B8DBB2B}" destId="{874CA8BE-F061-48CF-B676-467D315F616D}" srcOrd="1" destOrd="0" presId="urn:microsoft.com/office/officeart/2005/8/layout/orgChart1"/>
    <dgm:cxn modelId="{890D5762-B391-4CE4-A074-B4833397EEDA}" type="presParOf" srcId="{874CA8BE-F061-48CF-B676-467D315F616D}" destId="{6F556916-3134-4938-BB1B-C7ACC88A39E8}" srcOrd="0" destOrd="0" presId="urn:microsoft.com/office/officeart/2005/8/layout/orgChart1"/>
    <dgm:cxn modelId="{6CC222FF-08E4-410C-BAA3-7B6AB7D3DBB2}" type="presParOf" srcId="{874CA8BE-F061-48CF-B676-467D315F616D}" destId="{26FE4D88-8094-40F2-A9A5-C1E40706E701}" srcOrd="1" destOrd="0" presId="urn:microsoft.com/office/officeart/2005/8/layout/orgChart1"/>
    <dgm:cxn modelId="{59977D8D-2DA7-4FB5-8F93-1E639EFF0056}" type="presParOf" srcId="{26FE4D88-8094-40F2-A9A5-C1E40706E701}" destId="{88EEB339-45F0-44D3-9877-0C78F0C47C89}" srcOrd="0" destOrd="0" presId="urn:microsoft.com/office/officeart/2005/8/layout/orgChart1"/>
    <dgm:cxn modelId="{A09DDE97-0BCB-4350-871B-82DBA0B9F569}" type="presParOf" srcId="{88EEB339-45F0-44D3-9877-0C78F0C47C89}" destId="{228FE6FC-7259-4B67-82C5-9C0076AD3ACA}" srcOrd="0" destOrd="0" presId="urn:microsoft.com/office/officeart/2005/8/layout/orgChart1"/>
    <dgm:cxn modelId="{4130FD6E-D538-4539-8BD3-97DB73189DE5}" type="presParOf" srcId="{88EEB339-45F0-44D3-9877-0C78F0C47C89}" destId="{7AC48386-9656-4EC6-8821-0F7E07CC2F1A}" srcOrd="1" destOrd="0" presId="urn:microsoft.com/office/officeart/2005/8/layout/orgChart1"/>
    <dgm:cxn modelId="{8638BA71-7B09-427C-AF8D-5DB36607CA28}" type="presParOf" srcId="{26FE4D88-8094-40F2-A9A5-C1E40706E701}" destId="{BB0E37DB-4683-4DD3-8E46-BC42C2FA3E6B}" srcOrd="1" destOrd="0" presId="urn:microsoft.com/office/officeart/2005/8/layout/orgChart1"/>
    <dgm:cxn modelId="{A08C5BA3-D5BD-48D9-9E90-0DF373BAABC8}" type="presParOf" srcId="{26FE4D88-8094-40F2-A9A5-C1E40706E701}" destId="{8385983F-E726-4C0E-92A4-E4221A5E0E05}" srcOrd="2" destOrd="0" presId="urn:microsoft.com/office/officeart/2005/8/layout/orgChart1"/>
    <dgm:cxn modelId="{77F95013-75D8-49F9-B86E-131795BCE1BB}" type="presParOf" srcId="{874CA8BE-F061-48CF-B676-467D315F616D}" destId="{7F3FFE69-D75F-44A3-893C-E8756AA89EAC}" srcOrd="2" destOrd="0" presId="urn:microsoft.com/office/officeart/2005/8/layout/orgChart1"/>
    <dgm:cxn modelId="{C7E70805-1BCC-45E0-B178-41E606FDDEB6}" type="presParOf" srcId="{874CA8BE-F061-48CF-B676-467D315F616D}" destId="{C86DEECA-D9D1-4A3C-B23D-7A1431CBDA95}" srcOrd="3" destOrd="0" presId="urn:microsoft.com/office/officeart/2005/8/layout/orgChart1"/>
    <dgm:cxn modelId="{2583A713-C262-4F04-99AA-27B5803DB96E}" type="presParOf" srcId="{C86DEECA-D9D1-4A3C-B23D-7A1431CBDA95}" destId="{D893DD97-D419-449F-AF14-3948C1DA2F02}" srcOrd="0" destOrd="0" presId="urn:microsoft.com/office/officeart/2005/8/layout/orgChart1"/>
    <dgm:cxn modelId="{F0474A95-F2A9-4BBA-B54B-1CDC2105DB3B}" type="presParOf" srcId="{D893DD97-D419-449F-AF14-3948C1DA2F02}" destId="{1A61650A-88F6-4148-943F-62A660FF946A}" srcOrd="0" destOrd="0" presId="urn:microsoft.com/office/officeart/2005/8/layout/orgChart1"/>
    <dgm:cxn modelId="{9ACD2D1F-F651-4D37-8A9B-E28927F4CCE0}" type="presParOf" srcId="{D893DD97-D419-449F-AF14-3948C1DA2F02}" destId="{B65AC824-25E8-455D-B1AC-2FD0E904FF64}" srcOrd="1" destOrd="0" presId="urn:microsoft.com/office/officeart/2005/8/layout/orgChart1"/>
    <dgm:cxn modelId="{A1AC5B39-8EF4-44B4-8D16-13FB7BEE36E1}" type="presParOf" srcId="{C86DEECA-D9D1-4A3C-B23D-7A1431CBDA95}" destId="{92142DBB-3F4F-4452-A8C5-D7BEF4D5E30F}" srcOrd="1" destOrd="0" presId="urn:microsoft.com/office/officeart/2005/8/layout/orgChart1"/>
    <dgm:cxn modelId="{343B9353-71FC-435E-A6AF-4D70CD46F658}" type="presParOf" srcId="{C86DEECA-D9D1-4A3C-B23D-7A1431CBDA95}" destId="{6D12CE1A-6E96-4827-83BE-14E7E66F4B88}" srcOrd="2" destOrd="0" presId="urn:microsoft.com/office/officeart/2005/8/layout/orgChart1"/>
    <dgm:cxn modelId="{D3E3B302-D9AA-494D-88E3-5A2DCA0D920D}" type="presParOf" srcId="{874CA8BE-F061-48CF-B676-467D315F616D}" destId="{45E166D6-D565-4268-934A-48C967E831B3}" srcOrd="4" destOrd="0" presId="urn:microsoft.com/office/officeart/2005/8/layout/orgChart1"/>
    <dgm:cxn modelId="{F4609C57-B2C9-45FA-8041-52E7585AF1D7}" type="presParOf" srcId="{874CA8BE-F061-48CF-B676-467D315F616D}" destId="{BB44F0E0-2C9E-423E-8069-D6DDA0A16A6A}" srcOrd="5" destOrd="0" presId="urn:microsoft.com/office/officeart/2005/8/layout/orgChart1"/>
    <dgm:cxn modelId="{7E7D21BA-9819-486B-A263-A76707317354}" type="presParOf" srcId="{BB44F0E0-2C9E-423E-8069-D6DDA0A16A6A}" destId="{4C2462D0-B0F4-48F5-9E9B-BF819E6348E4}" srcOrd="0" destOrd="0" presId="urn:microsoft.com/office/officeart/2005/8/layout/orgChart1"/>
    <dgm:cxn modelId="{528F91A4-CA59-4D01-8474-56A2255EADC7}" type="presParOf" srcId="{4C2462D0-B0F4-48F5-9E9B-BF819E6348E4}" destId="{84BDF9D7-71AF-478A-8992-78E523D21C63}" srcOrd="0" destOrd="0" presId="urn:microsoft.com/office/officeart/2005/8/layout/orgChart1"/>
    <dgm:cxn modelId="{66A97B8D-43B5-4B48-934A-36D7BF5F3E92}" type="presParOf" srcId="{4C2462D0-B0F4-48F5-9E9B-BF819E6348E4}" destId="{7740B1A0-9157-4545-97EB-368FEB272624}" srcOrd="1" destOrd="0" presId="urn:microsoft.com/office/officeart/2005/8/layout/orgChart1"/>
    <dgm:cxn modelId="{0C420C1F-52A7-4B81-B0DE-C0F907F8013C}" type="presParOf" srcId="{BB44F0E0-2C9E-423E-8069-D6DDA0A16A6A}" destId="{E49337F8-048F-41BA-814E-5E7B7259422C}" srcOrd="1" destOrd="0" presId="urn:microsoft.com/office/officeart/2005/8/layout/orgChart1"/>
    <dgm:cxn modelId="{BD2BD426-3135-4C3F-968B-BF61FD908CCF}" type="presParOf" srcId="{BB44F0E0-2C9E-423E-8069-D6DDA0A16A6A}" destId="{0294AAB7-9288-4089-8FFA-D23BA13CD04A}" srcOrd="2" destOrd="0" presId="urn:microsoft.com/office/officeart/2005/8/layout/orgChart1"/>
    <dgm:cxn modelId="{9929C87F-54DF-41E7-8A2E-8B452E8DE1CD}" type="presParOf" srcId="{874CA8BE-F061-48CF-B676-467D315F616D}" destId="{C79BA2E6-7BA1-4DF0-8AC0-F79C40B6D60B}" srcOrd="6" destOrd="0" presId="urn:microsoft.com/office/officeart/2005/8/layout/orgChart1"/>
    <dgm:cxn modelId="{E831C3F7-0615-48BB-B1E1-6A07B077B96F}" type="presParOf" srcId="{874CA8BE-F061-48CF-B676-467D315F616D}" destId="{A7AD03B0-C350-4F74-A7C1-A4B599120E2A}" srcOrd="7" destOrd="0" presId="urn:microsoft.com/office/officeart/2005/8/layout/orgChart1"/>
    <dgm:cxn modelId="{2CF15313-04DB-4E1B-80F5-7C2F328A76E2}" type="presParOf" srcId="{A7AD03B0-C350-4F74-A7C1-A4B599120E2A}" destId="{F5AD575B-DF86-4CE6-BF88-31A3F51ED98D}" srcOrd="0" destOrd="0" presId="urn:microsoft.com/office/officeart/2005/8/layout/orgChart1"/>
    <dgm:cxn modelId="{12FB3A23-AE38-4281-B0D3-5A6BC7614A0B}" type="presParOf" srcId="{F5AD575B-DF86-4CE6-BF88-31A3F51ED98D}" destId="{1A6408F8-093E-474D-AB6F-BF0938FAFF71}" srcOrd="0" destOrd="0" presId="urn:microsoft.com/office/officeart/2005/8/layout/orgChart1"/>
    <dgm:cxn modelId="{51F85C46-C0B9-4163-8624-AF9D2B204714}" type="presParOf" srcId="{F5AD575B-DF86-4CE6-BF88-31A3F51ED98D}" destId="{59A91F38-2289-4DEA-8B70-9AC77A7B4494}" srcOrd="1" destOrd="0" presId="urn:microsoft.com/office/officeart/2005/8/layout/orgChart1"/>
    <dgm:cxn modelId="{48812340-59DF-4DC5-8E33-E43754FB12AF}" type="presParOf" srcId="{A7AD03B0-C350-4F74-A7C1-A4B599120E2A}" destId="{28815BC9-DEE2-4810-8E2B-A64B9F3D23F8}" srcOrd="1" destOrd="0" presId="urn:microsoft.com/office/officeart/2005/8/layout/orgChart1"/>
    <dgm:cxn modelId="{9C2B82F0-1B66-435C-886A-9CB0A89CF8F3}" type="presParOf" srcId="{A7AD03B0-C350-4F74-A7C1-A4B599120E2A}" destId="{183C01C3-D9D1-4768-998F-2EE78725298E}" srcOrd="2" destOrd="0" presId="urn:microsoft.com/office/officeart/2005/8/layout/orgChart1"/>
    <dgm:cxn modelId="{1BF46222-1442-42AB-B6F0-1F19474277DD}" type="presParOf" srcId="{1876C163-5C32-42B3-8D5D-16E15B8DBB2B}" destId="{49FCD0B9-9A27-499B-93DF-B7F4B70D4A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BA2E6-7BA1-4DF0-8AC0-F79C40B6D60B}">
      <dsp:nvSpPr>
        <dsp:cNvPr id="0" name=""/>
        <dsp:cNvSpPr/>
      </dsp:nvSpPr>
      <dsp:spPr>
        <a:xfrm>
          <a:off x="3798786" y="1066803"/>
          <a:ext cx="2996400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2996400" y="328995"/>
              </a:lnTo>
              <a:lnTo>
                <a:pt x="299640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166D6-D565-4268-934A-48C967E831B3}">
      <dsp:nvSpPr>
        <dsp:cNvPr id="0" name=""/>
        <dsp:cNvSpPr/>
      </dsp:nvSpPr>
      <dsp:spPr>
        <a:xfrm>
          <a:off x="3798786" y="1066803"/>
          <a:ext cx="899518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899518" y="328995"/>
              </a:lnTo>
              <a:lnTo>
                <a:pt x="899518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FFE69-D75F-44A3-893C-E8756AA89EAC}">
      <dsp:nvSpPr>
        <dsp:cNvPr id="0" name=""/>
        <dsp:cNvSpPr/>
      </dsp:nvSpPr>
      <dsp:spPr>
        <a:xfrm>
          <a:off x="2635409" y="1066803"/>
          <a:ext cx="1163377" cy="528306"/>
        </a:xfrm>
        <a:custGeom>
          <a:avLst/>
          <a:gdLst/>
          <a:ahLst/>
          <a:cxnLst/>
          <a:rect l="0" t="0" r="0" b="0"/>
          <a:pathLst>
            <a:path>
              <a:moveTo>
                <a:pt x="1163377" y="0"/>
              </a:moveTo>
              <a:lnTo>
                <a:pt x="1163377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56916-3134-4938-BB1B-C7ACC88A39E8}">
      <dsp:nvSpPr>
        <dsp:cNvPr id="0" name=""/>
        <dsp:cNvSpPr/>
      </dsp:nvSpPr>
      <dsp:spPr>
        <a:xfrm>
          <a:off x="762913" y="1066803"/>
          <a:ext cx="3035873" cy="528306"/>
        </a:xfrm>
        <a:custGeom>
          <a:avLst/>
          <a:gdLst/>
          <a:ahLst/>
          <a:cxnLst/>
          <a:rect l="0" t="0" r="0" b="0"/>
          <a:pathLst>
            <a:path>
              <a:moveTo>
                <a:pt x="3035873" y="0"/>
              </a:moveTo>
              <a:lnTo>
                <a:pt x="3035873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CA039-696D-4C69-9B35-11AADEC858A2}">
      <dsp:nvSpPr>
        <dsp:cNvPr id="0" name=""/>
        <dsp:cNvSpPr/>
      </dsp:nvSpPr>
      <dsp:spPr>
        <a:xfrm>
          <a:off x="2849687" y="378516"/>
          <a:ext cx="1898197" cy="688286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2849687" y="378516"/>
        <a:ext cx="1898197" cy="688286"/>
      </dsp:txXfrm>
    </dsp:sp>
    <dsp:sp modelId="{228FE6FC-7259-4B67-82C5-9C0076AD3ACA}">
      <dsp:nvSpPr>
        <dsp:cNvPr id="0" name=""/>
        <dsp:cNvSpPr/>
      </dsp:nvSpPr>
      <dsp:spPr>
        <a:xfrm>
          <a:off x="4213" y="1595109"/>
          <a:ext cx="1517400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4213" y="1595109"/>
        <a:ext cx="1517400" cy="614693"/>
      </dsp:txXfrm>
    </dsp:sp>
    <dsp:sp modelId="{1A61650A-88F6-4148-943F-62A660FF946A}">
      <dsp:nvSpPr>
        <dsp:cNvPr id="0" name=""/>
        <dsp:cNvSpPr/>
      </dsp:nvSpPr>
      <dsp:spPr>
        <a:xfrm>
          <a:off x="1920235" y="1595109"/>
          <a:ext cx="1430349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1920235" y="1595109"/>
        <a:ext cx="1430349" cy="614693"/>
      </dsp:txXfrm>
    </dsp:sp>
    <dsp:sp modelId="{84BDF9D7-71AF-478A-8992-78E523D21C63}">
      <dsp:nvSpPr>
        <dsp:cNvPr id="0" name=""/>
        <dsp:cNvSpPr/>
      </dsp:nvSpPr>
      <dsp:spPr>
        <a:xfrm>
          <a:off x="3749205" y="1595109"/>
          <a:ext cx="1898197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3749205" y="1595109"/>
        <a:ext cx="1898197" cy="614693"/>
      </dsp:txXfrm>
    </dsp:sp>
    <dsp:sp modelId="{1A6408F8-093E-474D-AB6F-BF0938FAFF71}">
      <dsp:nvSpPr>
        <dsp:cNvPr id="0" name=""/>
        <dsp:cNvSpPr/>
      </dsp:nvSpPr>
      <dsp:spPr>
        <a:xfrm>
          <a:off x="6046025" y="1595109"/>
          <a:ext cx="1498323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6046025" y="1595109"/>
        <a:ext cx="1498323" cy="614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2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524000"/>
          </a:xfrm>
        </p:spPr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JavaScript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69480"/>
            <a:ext cx="8229600" cy="569120"/>
          </a:xfrm>
        </p:spPr>
        <p:txBody>
          <a:bodyPr/>
          <a:lstStyle/>
          <a:p>
            <a:r>
              <a:rPr lang="en-US" dirty="0" smtClean="0"/>
              <a:t>The Magic of Dynamic Web Pages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3975100" cy="1749484"/>
          </a:xfrm>
          <a:prstGeom prst="roundRect">
            <a:avLst>
              <a:gd name="adj" fmla="val 7230"/>
            </a:avLst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"/>
          <p:cNvSpPr txBox="1"/>
          <p:nvPr/>
        </p:nvSpPr>
        <p:spPr>
          <a:xfrm rot="21402176">
            <a:off x="2046466" y="993542"/>
            <a:ext cx="3885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http://academy.telerik.com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Browser</a:t>
            </a:r>
          </a:p>
          <a:p>
            <a:pPr lvl="1"/>
            <a:r>
              <a:rPr lang="en-US" dirty="0" smtClean="0"/>
              <a:t>V8 in Chrome, Chakra in </a:t>
            </a:r>
            <a:r>
              <a:rPr lang="en-US" dirty="0" smtClean="0"/>
              <a:t>IE, </a:t>
            </a:r>
            <a:r>
              <a:rPr lang="en-US" dirty="0" err="1" smtClean="0"/>
              <a:t>Spidermonkey</a:t>
            </a:r>
            <a:r>
              <a:rPr lang="en-US" dirty="0" smtClean="0"/>
              <a:t> </a:t>
            </a:r>
            <a:r>
              <a:rPr lang="en-US" dirty="0" smtClean="0"/>
              <a:t>in Firefox</a:t>
            </a:r>
            <a:r>
              <a:rPr lang="en-US" dirty="0"/>
              <a:t>, </a:t>
            </a:r>
            <a:r>
              <a:rPr lang="en-US" dirty="0" err="1" smtClean="0"/>
              <a:t>JavaScriptCore</a:t>
            </a:r>
            <a:r>
              <a:rPr lang="en-US" dirty="0" smtClean="0"/>
              <a:t> for Safari, etc.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Memory Management / GC</a:t>
            </a:r>
          </a:p>
          <a:p>
            <a:pPr lvl="1"/>
            <a:r>
              <a:rPr lang="en-US" dirty="0" smtClean="0"/>
              <a:t>Just-in-Time Compilation</a:t>
            </a:r>
          </a:p>
          <a:p>
            <a:pPr lvl="1"/>
            <a:r>
              <a:rPr lang="en-US" dirty="0" smtClean="0"/>
              <a:t>Type System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751" y="4267200"/>
            <a:ext cx="3276600" cy="58099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211" y="5181600"/>
            <a:ext cx="3588140" cy="105702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899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First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4063" y="1702575"/>
            <a:ext cx="756285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alert('Hello JavaScript!');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665" y="3683212"/>
            <a:ext cx="2978152" cy="2488988"/>
          </a:xfrm>
          <a:prstGeom prst="roundRect">
            <a:avLst>
              <a:gd name="adj" fmla="val 409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3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7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JavaScript code can be placed in: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/>
              <a:t> tag in the head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in the body - not recommended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External files, linked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the head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Files usually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extension</a:t>
            </a:r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spcBef>
                <a:spcPts val="240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Highly recommended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files get cached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4089737"/>
            <a:ext cx="7162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type="text/javscript"&gt;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&lt;!– code placed here will not be executed!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6116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When is Executed?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statements just define functions that can be called later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No compile time checks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Function calls or code can be attached as "event handlers" via tag attributes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Executed when the event is fired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6131271"/>
            <a:ext cx="7924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src="logo.gif" onclick="alert('clicked!')" /&gt;</a:t>
            </a:r>
          </a:p>
        </p:txBody>
      </p:sp>
    </p:spTree>
    <p:extLst>
      <p:ext uri="{BB962C8B-B14F-4D97-AF65-F5344CB8AC3E}">
        <p14:creationId xmlns:p14="http://schemas.microsoft.com/office/powerpoint/2010/main" val="30120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2" y="1447800"/>
            <a:ext cx="77723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test 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onclick="test('clicked!')"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Calling a JavaScript Function from Event Handler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52750"/>
            <a:ext cx="3838058" cy="2152650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8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1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External Script </a:t>
            </a:r>
            <a:r>
              <a:rPr lang="en-GB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 smtClean="0"/>
              <a:t>Using external script files:</a:t>
            </a: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noProof="1" smtClean="0"/>
              <a:t>External JavaScript file: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524000"/>
            <a:ext cx="8001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onclick="sample()" value="Call JavaScript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85137"/>
            <a:ext cx="8026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sample()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48" y="3865718"/>
            <a:ext cx="2663752" cy="1994980"/>
          </a:xfrm>
          <a:prstGeom prst="roundRect">
            <a:avLst>
              <a:gd name="adj" fmla="val 271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19600" y="1557668"/>
            <a:ext cx="4174255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external-JavaScript.html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49627" y="5977268"/>
            <a:ext cx="1786373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sample.js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30033" y="2667000"/>
            <a:ext cx="5159376" cy="527804"/>
          </a:xfrm>
          <a:prstGeom prst="wedgeRoundRectCallout">
            <a:avLst>
              <a:gd name="adj1" fmla="val -59908"/>
              <a:gd name="adj2" fmla="val -484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&lt;script&gt; tag is always empty.</a:t>
            </a:r>
          </a:p>
        </p:txBody>
      </p:sp>
    </p:spTree>
    <p:extLst>
      <p:ext uri="{BB962C8B-B14F-4D97-AF65-F5344CB8AC3E}">
        <p14:creationId xmlns:p14="http://schemas.microsoft.com/office/powerpoint/2010/main" val="24319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External JavaScript Files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91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1066800"/>
            <a:ext cx="4532394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The JavaScript Syntax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436431">
            <a:off x="681683" y="3036479"/>
            <a:ext cx="3838320" cy="3122408"/>
          </a:xfrm>
          <a:prstGeom prst="roundRect">
            <a:avLst>
              <a:gd name="adj" fmla="val 8564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5508433" y="4504351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6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791200"/>
          </a:xfrm>
        </p:spPr>
        <p:txBody>
          <a:bodyPr/>
          <a:lstStyle/>
          <a:p>
            <a:pPr marL="292100" indent="-292100"/>
            <a:r>
              <a:rPr lang="en-CA" dirty="0" smtClean="0">
                <a:cs typeface="Times New Roman" pitchFamily="18" charset="0"/>
              </a:rPr>
              <a:t>Dynamic HTML</a:t>
            </a:r>
            <a:endParaRPr lang="en-CA" sz="6000" dirty="0" smtClean="0">
              <a:cs typeface="Times New Roman" pitchFamily="18" charset="0"/>
            </a:endParaRPr>
          </a:p>
          <a:p>
            <a:pPr marL="292100" indent="-292100"/>
            <a:r>
              <a:rPr lang="en-CA" dirty="0">
                <a:cs typeface="Times New Roman" pitchFamily="18" charset="0"/>
              </a:rPr>
              <a:t>How to Create DHTML?</a:t>
            </a:r>
          </a:p>
          <a:p>
            <a:pPr marL="749300" lvl="1" indent="-406400"/>
            <a:r>
              <a:rPr lang="en-CA" dirty="0" smtClean="0">
                <a:cs typeface="Times New Roman" pitchFamily="18" charset="0"/>
              </a:rPr>
              <a:t>XHTML, CSS, JavaScript, DOM</a:t>
            </a:r>
          </a:p>
          <a:p>
            <a:pPr marL="292100" indent="-292100"/>
            <a:r>
              <a:rPr lang="en-CA" dirty="0">
                <a:cs typeface="Times New Roman" pitchFamily="18" charset="0"/>
              </a:rPr>
              <a:t>Intro to JavaScript</a:t>
            </a:r>
          </a:p>
          <a:p>
            <a:pPr marL="749300" lvl="1" indent="-406400"/>
            <a:r>
              <a:rPr lang="en-CA" dirty="0" smtClean="0">
                <a:cs typeface="Times New Roman" pitchFamily="18" charset="0"/>
              </a:rPr>
              <a:t>JavaScript in Web Pages</a:t>
            </a:r>
          </a:p>
          <a:p>
            <a:pPr marL="463550" indent="-355600"/>
            <a:r>
              <a:rPr lang="en-CA" dirty="0">
                <a:cs typeface="Times New Roman" pitchFamily="18" charset="0"/>
              </a:rPr>
              <a:t>JavaScript </a:t>
            </a:r>
            <a:r>
              <a:rPr lang="en-CA" dirty="0" smtClean="0">
                <a:cs typeface="Times New Roman" pitchFamily="18" charset="0"/>
              </a:rPr>
              <a:t>Syntax 	</a:t>
            </a:r>
            <a:endParaRPr lang="en-CA" dirty="0">
              <a:cs typeface="Times New Roman" pitchFamily="18" charset="0"/>
            </a:endParaRPr>
          </a:p>
          <a:p>
            <a:pPr marL="452437" indent="-342900"/>
            <a:r>
              <a:rPr lang="en-CA" dirty="0" smtClean="0">
                <a:cs typeface="Times New Roman" pitchFamily="18" charset="0"/>
              </a:rPr>
              <a:t>Pop-up </a:t>
            </a:r>
            <a:r>
              <a:rPr lang="en-CA" dirty="0">
                <a:cs typeface="Times New Roman" pitchFamily="18" charset="0"/>
              </a:rPr>
              <a:t>boxes</a:t>
            </a:r>
          </a:p>
          <a:p>
            <a:pPr marL="463550" indent="-355600"/>
            <a:r>
              <a:rPr lang="en-US" dirty="0"/>
              <a:t>Debugging in JavaScript</a:t>
            </a:r>
          </a:p>
          <a:p>
            <a:pPr marL="749300" lvl="1" indent="-406400"/>
            <a:endParaRPr lang="en-CA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corpussearch.sourceforge.net/CS-manual/refer7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2284228" cy="228422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6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JavaScript syntax is similar to C#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Operators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Variables (typeless)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Conditional statements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Loops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Arrays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my_array[]</a:t>
            </a:r>
            <a:r>
              <a:rPr lang="en-US" dirty="0" smtClean="0"/>
              <a:t>) and associative arrays </a:t>
            </a:r>
            <a:r>
              <a:rPr lang="en-US" noProof="1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my_array['abc']</a:t>
            </a:r>
            <a:r>
              <a:rPr lang="en-US" noProof="1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Functions (can return value)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 variables (like the C# delegates)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Popup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Alert box with text and [OK] button</a:t>
            </a:r>
          </a:p>
          <a:p>
            <a:pPr lvl="1">
              <a:defRPr/>
            </a:pPr>
            <a:r>
              <a:rPr lang="en-US" dirty="0" smtClean="0"/>
              <a:t>Just a message shown in a dialog box:</a:t>
            </a:r>
          </a:p>
          <a:p>
            <a:pPr lvl="1">
              <a:buFontTx/>
              <a:buNone/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Confirmation box</a:t>
            </a:r>
          </a:p>
          <a:p>
            <a:pPr lvl="1">
              <a:defRPr/>
            </a:pPr>
            <a:r>
              <a:rPr lang="en-US" dirty="0" smtClean="0"/>
              <a:t>Contains text,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[OK]</a:t>
            </a:r>
            <a:r>
              <a:rPr lang="en-US" dirty="0" smtClean="0"/>
              <a:t> button 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Cancel]</a:t>
            </a:r>
            <a:r>
              <a:rPr lang="en-US" dirty="0" smtClean="0"/>
              <a:t> button:</a:t>
            </a:r>
          </a:p>
          <a:p>
            <a:pPr>
              <a:buFontTx/>
              <a:buNone/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Prompt box</a:t>
            </a:r>
          </a:p>
          <a:p>
            <a:pPr lvl="1">
              <a:defRPr/>
            </a:pPr>
            <a:r>
              <a:rPr lang="en-US" dirty="0" smtClean="0"/>
              <a:t>Contains text, input field with default value: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36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alert("Some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 here");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141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confirm("Are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601980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prompt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("enter amount", 10</a:t>
            </a: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66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Popup 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08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The Built-In Browser Objects</a:t>
            </a:r>
            <a:endParaRPr lang="en-US" dirty="0"/>
          </a:p>
        </p:txBody>
      </p:sp>
      <p:pic>
        <p:nvPicPr>
          <p:cNvPr id="3074" name="Picture 2" descr="http://www.iconarchive.com/icons/aha-soft/software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1381">
            <a:off x="5870445" y="1222782"/>
            <a:ext cx="2971578" cy="29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musingsfrommars.org/images/browsers_dhtm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6248">
            <a:off x="493829" y="1280157"/>
            <a:ext cx="3394710" cy="31432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11916"/>
            <a:ext cx="2857500" cy="28575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Browser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browser provides some read-only data via: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top node of the DOM tree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Represents the browser's window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the current loaded document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the user’s display properties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browser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about the browser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 Hierarchy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35350" y="2208213"/>
            <a:ext cx="2286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750" y="3429000"/>
            <a:ext cx="14478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92350" y="3429000"/>
            <a:ext cx="1143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639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40350" y="3429000"/>
            <a:ext cx="12192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7881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25950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827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970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401763" y="2971800"/>
            <a:ext cx="5995987" cy="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3977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019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0261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140200" y="2662238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88315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5720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2197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500563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4033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203575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92430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2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Opening New Window – Example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indow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.open()</a:t>
            </a:r>
            <a:endParaRPr lang="bg-BG" dirty="0" smtClean="0"/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24681" y="2127171"/>
            <a:ext cx="7896226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newWindow = window.open("", "sampleWindow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width=300, height=100, menubar=yes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status=yes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resizable=yes");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newWindow.document.write(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html&gt;&lt;head&gt;&lt;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Sample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Title&lt;/title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head&gt;&lt;body&gt;&lt;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h1&gt;Sample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Text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&lt;/h1&gt;&lt;/body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newWindow.status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Hello folks";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3581400"/>
            <a:ext cx="3648075" cy="27908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44308" y="1610380"/>
            <a:ext cx="3276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indow-open.html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22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Navigator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00199" y="1371600"/>
            <a:ext cx="59689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0" latin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alert(window.navigator.userAgent);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00200" y="4111412"/>
            <a:ext cx="5824538" cy="2216576"/>
          </a:xfrm>
          <a:prstGeom prst="roundRect">
            <a:avLst>
              <a:gd name="adj" fmla="val 507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93999" y="2668889"/>
            <a:ext cx="3149601" cy="987504"/>
          </a:xfrm>
          <a:prstGeom prst="wedgeRoundRectCallout">
            <a:avLst>
              <a:gd name="adj1" fmla="val 952"/>
              <a:gd name="adj2" fmla="val -1476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navigator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window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229351" y="2668889"/>
            <a:ext cx="2381249" cy="987504"/>
          </a:xfrm>
          <a:prstGeom prst="wedgeRoundRectCallout">
            <a:avLst>
              <a:gd name="adj1" fmla="val -32634"/>
              <a:gd name="adj2" fmla="val -14714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6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userAgent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(browser ID)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57200" y="2668889"/>
            <a:ext cx="2057400" cy="987504"/>
          </a:xfrm>
          <a:prstGeom prst="wedgeRoundRectCallout">
            <a:avLst>
              <a:gd name="adj1" fmla="val 68016"/>
              <a:gd name="adj2" fmla="val -1463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browser window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90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Screen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GB" dirty="0" smtClean="0"/>
              <a:t>The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GB" dirty="0" smtClean="0"/>
              <a:t> object contains information about the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2392740"/>
            <a:ext cx="67691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window.moveTo(0,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 = screen.availWidth;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 = screen.availHeight;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window.resizeTo(x, y);</a:t>
            </a:r>
          </a:p>
        </p:txBody>
      </p:sp>
      <p:pic>
        <p:nvPicPr>
          <p:cNvPr id="4098" name="Picture 2" descr="http://350designs.com/files/images/resources/icons/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74" y="4436447"/>
            <a:ext cx="4564026" cy="1875626"/>
          </a:xfrm>
          <a:prstGeom prst="roundRect">
            <a:avLst>
              <a:gd name="adj" fmla="val 192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277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and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  <a:r>
              <a:rPr lang="en-GB" dirty="0"/>
              <a:t> object</a:t>
            </a:r>
          </a:p>
          <a:p>
            <a:pPr marL="690563" lvl="1" indent="-342900">
              <a:lnSpc>
                <a:spcPct val="9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rgbClr val="EBFFD2"/>
                </a:solidFill>
              </a:rPr>
              <a:t>Provides some built-in arrays of specific </a:t>
            </a:r>
            <a:r>
              <a:rPr lang="en-GB" dirty="0" smtClean="0">
                <a:solidFill>
                  <a:srgbClr val="EBFFD2"/>
                </a:solidFill>
              </a:rPr>
              <a:t>objects</a:t>
            </a:r>
            <a:r>
              <a:rPr lang="en-GB" sz="3200" dirty="0" smtClean="0">
                <a:solidFill>
                  <a:srgbClr val="EBFFD2"/>
                </a:solidFill>
              </a:rPr>
              <a:t> </a:t>
            </a:r>
            <a:r>
              <a:rPr lang="en-GB" dirty="0" smtClean="0">
                <a:solidFill>
                  <a:srgbClr val="EBFFD2"/>
                </a:solidFill>
              </a:rPr>
              <a:t>on</a:t>
            </a:r>
            <a:r>
              <a:rPr lang="en-GB" sz="3200" dirty="0" smtClean="0">
                <a:solidFill>
                  <a:srgbClr val="EBFFD2"/>
                </a:solidFill>
              </a:rPr>
              <a:t> the currently loaded Web page</a:t>
            </a:r>
            <a:endParaRPr lang="en-GB" dirty="0" smtClean="0">
              <a:solidFill>
                <a:srgbClr val="EBFFD2"/>
              </a:solidFill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defRPr/>
            </a:pPr>
            <a:endParaRPr lang="en-GB" dirty="0" smtClean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None/>
              <a:defRPr/>
            </a:pPr>
            <a:endParaRPr lang="en-GB" dirty="0" smtClean="0"/>
          </a:p>
          <a:p>
            <a:pPr>
              <a:spcBef>
                <a:spcPts val="2400"/>
              </a:spcBef>
              <a:defRPr/>
            </a:pPr>
            <a:r>
              <a:rPr lang="en-GB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document.location</a:t>
            </a:r>
          </a:p>
          <a:p>
            <a:pPr lvl="1">
              <a:defRPr/>
            </a:pPr>
            <a:r>
              <a:rPr lang="en-GB" dirty="0" smtClean="0">
                <a:solidFill>
                  <a:srgbClr val="EBFFD2"/>
                </a:solidFill>
              </a:rPr>
              <a:t>Used to access the currently open URL or redirect the browser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8332" y="2819400"/>
            <a:ext cx="7696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document.links[0].href = "yahoo.com";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"This is some &lt;b&gt;bold text&lt;/b&gt;");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28332" y="5943600"/>
            <a:ext cx="7696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document.location = "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http://www.yahoo.com/";</a:t>
            </a:r>
          </a:p>
        </p:txBody>
      </p:sp>
    </p:spTree>
    <p:extLst>
      <p:ext uri="{BB962C8B-B14F-4D97-AF65-F5344CB8AC3E}">
        <p14:creationId xmlns:p14="http://schemas.microsoft.com/office/powerpoint/2010/main" val="6251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5206" y="1371600"/>
            <a:ext cx="7313588" cy="685800"/>
          </a:xfrm>
        </p:spPr>
        <p:txBody>
          <a:bodyPr/>
          <a:lstStyle/>
          <a:p>
            <a:r>
              <a:rPr lang="en-US" dirty="0" smtClean="0"/>
              <a:t>Dynamic HTML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5206" y="2097879"/>
            <a:ext cx="7313588" cy="569120"/>
          </a:xfrm>
        </p:spPr>
        <p:txBody>
          <a:bodyPr/>
          <a:lstStyle/>
          <a:p>
            <a:r>
              <a:rPr lang="en-US" dirty="0" smtClean="0"/>
              <a:t>Dynamic Behavior at the Client Side</a:t>
            </a:r>
            <a:endParaRPr lang="en-US" dirty="0"/>
          </a:p>
        </p:txBody>
      </p:sp>
      <p:pic>
        <p:nvPicPr>
          <p:cNvPr id="3074" name="Picture 2" descr="http://www.adobe.com/devnet/education/articles/technologies_elearning/dhtml_ex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2" y="3124200"/>
            <a:ext cx="3140008" cy="3123394"/>
          </a:xfrm>
          <a:prstGeom prst="roundRect">
            <a:avLst>
              <a:gd name="adj" fmla="val 399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rapidlearn.files.wordpress.com/2010/06/browsers_dhtml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51883"/>
            <a:ext cx="1962150" cy="181680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dhtml-menu.com/dhtml/apdhtm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3123394" cy="3123394"/>
          </a:xfrm>
          <a:prstGeom prst="roundRect">
            <a:avLst>
              <a:gd name="adj" fmla="val 399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btis51.edu.mx/sitios/lopezj/pw/falsas/imagenes/dhtml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9" y="990600"/>
            <a:ext cx="993156" cy="952500"/>
          </a:xfrm>
          <a:prstGeom prst="roundRect">
            <a:avLst>
              <a:gd name="adj" fmla="val 57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0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Built-In </a:t>
            </a:r>
            <a:r>
              <a:rPr lang="en-US" dirty="0"/>
              <a:t>Browser Objects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4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43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Math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Math</a:t>
            </a:r>
            <a:r>
              <a:rPr lang="en-US" dirty="0"/>
              <a:t> </a:t>
            </a:r>
            <a:r>
              <a:rPr lang="en-US" dirty="0" smtClean="0"/>
              <a:t>object provides some mathematical functions</a:t>
            </a:r>
            <a:endParaRPr lang="bg-BG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462748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(i=1; i&lt;=20; i++) {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x = Math.random();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10*x + 1;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Math.floor(x);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"Random number (" +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i + ") in range "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"1..10 --&gt; " + x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"&lt;br/&gt;");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29000"/>
            <a:ext cx="3714750" cy="2647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400800" y="1929348"/>
            <a:ext cx="1981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08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Date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</a:t>
            </a:r>
            <a:r>
              <a:rPr lang="en-US" dirty="0" smtClean="0"/>
              <a:t> object provides date / calendar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3844" y="2505075"/>
            <a:ext cx="777435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now = new Date();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result = "It is now " + now;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document.getElementById("timeField")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.innerText = result;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id="timeField"&gt;&lt;/p&gt;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4019550" cy="2143125"/>
          </a:xfrm>
          <a:prstGeom prst="roundRect">
            <a:avLst>
              <a:gd name="adj" fmla="val 426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629400" y="1981200"/>
            <a:ext cx="1882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dates.html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67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Timers: </a:t>
            </a:r>
            <a:r>
              <a:rPr lang="en-GB" noProof="1" smtClean="0">
                <a:latin typeface="Consolas" pitchFamily="49" charset="0"/>
              </a:rPr>
              <a:t>setTimeout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(once) after a fixed delay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00115" y="2618705"/>
            <a:ext cx="72008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setTimeout('bang()', 5000);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4" y="4889033"/>
            <a:ext cx="72009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clearTimeout(timer);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40758" y="3405066"/>
            <a:ext cx="4724400" cy="987504"/>
          </a:xfrm>
          <a:prstGeom prst="wedgeRoundRectCallout">
            <a:avLst>
              <a:gd name="adj1" fmla="val -175"/>
              <a:gd name="adj2" fmla="val -939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seconds after this statement executes, this function is called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39433" y="5703570"/>
            <a:ext cx="2900363" cy="544830"/>
          </a:xfrm>
          <a:prstGeom prst="wedgeRoundRectCallout">
            <a:avLst>
              <a:gd name="adj1" fmla="val -51127"/>
              <a:gd name="adj2" fmla="val -1425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Cancels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99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Timers: </a:t>
            </a:r>
            <a:r>
              <a:rPr lang="en-GB" noProof="1" smtClean="0">
                <a:latin typeface="Consolas" pitchFamily="49" charset="0"/>
              </a:rPr>
              <a:t>setInterval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repeatedly at fixed intervals</a:t>
            </a:r>
            <a:endParaRPr lang="en-US" dirty="0" smtClean="0"/>
          </a:p>
          <a:p>
            <a:pPr marL="450850" indent="-450850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0888" y="2493334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setInterval(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'clock()',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1000);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50888" y="4704722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clearInterval(timer);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632790" y="3290776"/>
            <a:ext cx="4139610" cy="987504"/>
          </a:xfrm>
          <a:prstGeom prst="wedgeRoundRectCallout">
            <a:avLst>
              <a:gd name="adj1" fmla="val -3584"/>
              <a:gd name="adj2" fmla="val -94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is called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continuously per 1 second.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220433" y="5474970"/>
            <a:ext cx="2514600" cy="544830"/>
          </a:xfrm>
          <a:prstGeom prst="wedgeRoundRectCallout">
            <a:avLst>
              <a:gd name="adj1" fmla="val -45239"/>
              <a:gd name="adj2" fmla="val -1288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the timer.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297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0888" y="1633240"/>
            <a:ext cx="763111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timerFunc()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now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hour = now.getHours();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min = now.getMinutes();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 = now.getSeconds();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document.getElementById("clock")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.value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hour + ":" + min + ":" + sec;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setInterval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('timerFunc()', 1000);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id="clock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110648"/>
            <a:ext cx="2874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65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02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44527"/>
            <a:ext cx="7467600" cy="1371600"/>
          </a:xfrm>
        </p:spPr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974"/>
          <a:stretch/>
        </p:blipFill>
        <p:spPr bwMode="auto">
          <a:xfrm>
            <a:off x="1772618" y="2415364"/>
            <a:ext cx="5446364" cy="3833036"/>
          </a:xfrm>
          <a:prstGeom prst="roundRect">
            <a:avLst>
              <a:gd name="adj" fmla="val 1806"/>
            </a:avLst>
          </a:prstGeom>
          <a:solidFill>
            <a:srgbClr val="FFFFFF"/>
          </a:solidFill>
          <a:ln>
            <a:noFill/>
          </a:ln>
          <a:effectLst/>
          <a:ex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944527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0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Modern browsers have JavaScript console where errors in scripts are reported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Errors may differ across browsers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Several tools to debug JavaScript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Script Editor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Add-on for Internet Explorer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Supports breakpoints, watches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JavaScript statement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debugger</a:t>
            </a:r>
            <a:r>
              <a:rPr lang="en-US" dirty="0" smtClean="0"/>
              <a:t>; opens the script editor 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DHTML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Makes possible a Web page to react and change in response to the user’s actions</a:t>
            </a:r>
          </a:p>
          <a:p>
            <a:r>
              <a:rPr lang="en-US" dirty="0" smtClean="0"/>
              <a:t>DHTML consists of HTML + CSS +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762000" y="3657600"/>
          <a:ext cx="7548562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1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Firebug – Firefox add-on for debugging JavaScript, CSS, 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Supports breakpoints, watches, JavaScript console editor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Very useful for CSS and HTML too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You can edit all the document real-time: CSS, HTML, etc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Shows how CSS rules apply to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Shows Ajax requests and responses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Firebug is written mostly in JavaScript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76400"/>
            <a:ext cx="8208962" cy="3983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66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Console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console</a:t>
            </a:r>
            <a:r>
              <a:rPr lang="en-US" dirty="0"/>
              <a:t> </a:t>
            </a:r>
            <a:r>
              <a:rPr lang="en-US" dirty="0" smtClean="0"/>
              <a:t>object exists only if there is a debugging tool that supports it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write log messages at runtime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Methods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console</a:t>
            </a:r>
            <a:r>
              <a:rPr lang="en-US" dirty="0" smtClean="0"/>
              <a:t> object: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info(message)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warn(message)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error(message)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51169"/>
            <a:ext cx="7086600" cy="9680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Introduction JavaScript Development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8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DTHML = HTML + CSS + JavaScript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defines Web sites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</a:t>
            </a:r>
            <a:r>
              <a:rPr lang="en-US" dirty="0" smtClean="0"/>
              <a:t>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</a:t>
            </a:r>
            <a:r>
              <a:rPr lang="en-US" dirty="0" smtClean="0"/>
              <a:t> tags (headings, paragraphs, lists, …)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defines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'rules</a:t>
            </a:r>
            <a:r>
              <a:rPr lang="en-US" dirty="0" smtClean="0"/>
              <a:t>'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'styles</a:t>
            </a:r>
            <a:r>
              <a:rPr lang="en-US" dirty="0" smtClean="0"/>
              <a:t>'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presenting</a:t>
            </a:r>
            <a:r>
              <a:rPr lang="en-US" dirty="0" smtClean="0"/>
              <a:t> every aspect of an HTML 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</a:t>
            </a:r>
            <a:r>
              <a:rPr lang="en-US" dirty="0" smtClean="0"/>
              <a:t> (family, size, color, weight, etc.)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Background</a:t>
            </a:r>
            <a:r>
              <a:rPr lang="en-US" dirty="0" smtClean="0"/>
              <a:t> (color, image, position, repeat)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</a:t>
            </a:r>
            <a:r>
              <a:rPr lang="en-US" dirty="0" smtClean="0"/>
              <a:t> (of any object on the page)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defines dynamic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logic</a:t>
            </a:r>
            <a:r>
              <a:rPr lang="en-US" dirty="0" smtClean="0"/>
              <a:t> for interaction with the user, to handle events,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4495801"/>
            <a:ext cx="5486400" cy="6858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8800" y="5298280"/>
            <a:ext cx="5486400" cy="569120"/>
          </a:xfrm>
        </p:spPr>
        <p:txBody>
          <a:bodyPr/>
          <a:lstStyle/>
          <a:p>
            <a:r>
              <a:rPr lang="en-US" dirty="0" smtClean="0"/>
              <a:t>Dynamic Behavior in a Web Page</a:t>
            </a:r>
            <a:endParaRPr lang="en-US" dirty="0"/>
          </a:p>
        </p:txBody>
      </p:sp>
      <p:pic>
        <p:nvPicPr>
          <p:cNvPr id="4100" name="Picture 4" descr="http://www.dreamswiss.net/guided-tour/pix/javascript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12" y="1770323"/>
            <a:ext cx="4019688" cy="2411818"/>
          </a:xfrm>
          <a:prstGeom prst="roundRect">
            <a:avLst>
              <a:gd name="adj" fmla="val 1074"/>
            </a:avLst>
          </a:prstGeom>
          <a:noFill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settegiorni.blogsome.com/images/javascrip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99" y="1752601"/>
            <a:ext cx="4071001" cy="2456123"/>
          </a:xfrm>
          <a:prstGeom prst="roundRect">
            <a:avLst>
              <a:gd name="adj" fmla="val 1130"/>
            </a:avLst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1.bp.blogspot.com/_BwaIJMPkHI0/Rq0jWcGkF-I/AAAAAAAABQM/UdJYGzH0LhQ/s320/JavaScript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04147"/>
            <a:ext cx="1425378" cy="1710454"/>
          </a:xfrm>
          <a:prstGeom prst="roundRect">
            <a:avLst>
              <a:gd name="adj" fmla="val 4732"/>
            </a:avLst>
          </a:prstGeom>
          <a:noFill/>
          <a:ln>
            <a:solidFill>
              <a:srgbClr val="4C6400"/>
            </a:solidFill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3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is a front-end scripting language developed by Netscape for dynamic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Lightweight, but with limited capabilities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Embedded in your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Interpreted by the Web browser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Client-side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desktop</a:t>
            </a:r>
            <a:r>
              <a:rPr lang="en-US" dirty="0" smtClean="0"/>
              <a:t> technology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Simple and flexible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Powerful to manipulate the DOM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allows interactivity such as:</a:t>
            </a:r>
            <a:endParaRPr lang="en-US" sz="1800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Implementing form 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React </a:t>
            </a:r>
            <a:r>
              <a:rPr lang="en-US" dirty="0"/>
              <a:t>to user actions, e.g. handle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Changing an image on moving mouse over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Sections of a page appearing and disappearing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Content loading and changing dynamically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Performing complex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 HTML controls, e.g. scrollable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AJAX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JavaScript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Can handle events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read and write HTML elements and modify the DOM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validate form data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access / modify browser cookies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detect the user’s browser and OS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handle exceptions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perform asynchronous server calls (AJAX)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3072</TotalTime>
  <Words>1612</Words>
  <Application>Microsoft Office PowerPoint</Application>
  <PresentationFormat>On-screen Show (4:3)</PresentationFormat>
  <Paragraphs>366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Bookman Old Style</vt:lpstr>
      <vt:lpstr>Calibri</vt:lpstr>
      <vt:lpstr>Cambria</vt:lpstr>
      <vt:lpstr>Consolas</vt:lpstr>
      <vt:lpstr>Corbel</vt:lpstr>
      <vt:lpstr>Times New Roman</vt:lpstr>
      <vt:lpstr>Wingdings</vt:lpstr>
      <vt:lpstr>Wingdings 2</vt:lpstr>
      <vt:lpstr>Telerik Academy</vt:lpstr>
      <vt:lpstr>Introduction to  JavaScript Development</vt:lpstr>
      <vt:lpstr>Table of Contents</vt:lpstr>
      <vt:lpstr>Dynamic HTML</vt:lpstr>
      <vt:lpstr>What is DHTML?</vt:lpstr>
      <vt:lpstr>DTHML = HTML + CSS + JavaScript</vt:lpstr>
      <vt:lpstr>JavaScript</vt:lpstr>
      <vt:lpstr>JavaScript</vt:lpstr>
      <vt:lpstr>JavaScript Advantages</vt:lpstr>
      <vt:lpstr>What Can JavaScript Do?</vt:lpstr>
      <vt:lpstr>JavaScript Engines</vt:lpstr>
      <vt:lpstr>The First Script</vt:lpstr>
      <vt:lpstr>First JavaScript</vt:lpstr>
      <vt:lpstr>Using JavaScript Code</vt:lpstr>
      <vt:lpstr>JavaScript – When is Executed?</vt:lpstr>
      <vt:lpstr>Calling a JavaScript Function from Event Handler – Example</vt:lpstr>
      <vt:lpstr>Event Handlers</vt:lpstr>
      <vt:lpstr>Using External Script Files</vt:lpstr>
      <vt:lpstr>External JavaScript Files</vt:lpstr>
      <vt:lpstr>The JavaScript Syntax</vt:lpstr>
      <vt:lpstr>JavaScript Syntax</vt:lpstr>
      <vt:lpstr>Standard Popup Boxes</vt:lpstr>
      <vt:lpstr>Popup Boxes</vt:lpstr>
      <vt:lpstr>The Built-In Browser Objects</vt:lpstr>
      <vt:lpstr>Built-in Browser Objects</vt:lpstr>
      <vt:lpstr>DOM Hierarchy – Example</vt:lpstr>
      <vt:lpstr>Opening New Window – Example</vt:lpstr>
      <vt:lpstr>The Navigator Object</vt:lpstr>
      <vt:lpstr>The Screen Object</vt:lpstr>
      <vt:lpstr>Document and Location</vt:lpstr>
      <vt:lpstr>Built-In Browser Objects</vt:lpstr>
      <vt:lpstr>Other JavaScript Objects</vt:lpstr>
      <vt:lpstr>The Math Object</vt:lpstr>
      <vt:lpstr>The Date Object</vt:lpstr>
      <vt:lpstr>Timers: setTimeout()</vt:lpstr>
      <vt:lpstr>Timers: setInterval()</vt:lpstr>
      <vt:lpstr>Timer – Example</vt:lpstr>
      <vt:lpstr>Other JavaScript Objects</vt:lpstr>
      <vt:lpstr>Debugging JavaScript</vt:lpstr>
      <vt:lpstr>Debugging JavaScript</vt:lpstr>
      <vt:lpstr>Firebug</vt:lpstr>
      <vt:lpstr>Firebug (2)</vt:lpstr>
      <vt:lpstr>JavaScript Console Object</vt:lpstr>
      <vt:lpstr>Introduction JavaScript Development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Nikolay</cp:lastModifiedBy>
  <cp:revision>530</cp:revision>
  <dcterms:created xsi:type="dcterms:W3CDTF">2007-12-08T16:03:35Z</dcterms:created>
  <dcterms:modified xsi:type="dcterms:W3CDTF">2014-04-28T18:52:20Z</dcterms:modified>
  <cp:category>software engineering</cp:category>
</cp:coreProperties>
</file>