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301" r:id="rId16"/>
    <p:sldId id="270" r:id="rId17"/>
    <p:sldId id="294" r:id="rId18"/>
    <p:sldId id="303" r:id="rId19"/>
    <p:sldId id="271" r:id="rId20"/>
    <p:sldId id="304" r:id="rId21"/>
    <p:sldId id="272" r:id="rId22"/>
    <p:sldId id="273" r:id="rId23"/>
    <p:sldId id="274" r:id="rId24"/>
    <p:sldId id="275" r:id="rId25"/>
    <p:sldId id="276" r:id="rId26"/>
    <p:sldId id="277" r:id="rId27"/>
    <p:sldId id="296" r:id="rId28"/>
    <p:sldId id="278" r:id="rId29"/>
    <p:sldId id="297" r:id="rId30"/>
    <p:sldId id="298" r:id="rId31"/>
    <p:sldId id="300" r:id="rId32"/>
    <p:sldId id="302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9" r:id="rId48"/>
    <p:sldId id="293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466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9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1300"/>
            <a:ext cx="8229600" cy="8763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3730" y="605254"/>
            <a:ext cx="1511939" cy="1828959"/>
          </a:xfrm>
          <a:prstGeom prst="rect">
            <a:avLst/>
          </a:prstGeom>
        </p:spPr>
      </p:pic>
      <p:pic>
        <p:nvPicPr>
          <p:cNvPr id="1028" name="Picture 4" descr="data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4" y="605255"/>
            <a:ext cx="1828958" cy="18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0" y="685623"/>
            <a:ext cx="1668220" cy="16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07700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859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0650" y="3357000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29000"/>
            <a:ext cx="8004174" cy="9748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 Numbers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129174"/>
            <a:ext cx="4076014" cy="2714626"/>
          </a:xfrm>
          <a:prstGeom prst="snip1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are Floating-Point Types?</a:t>
            </a:r>
            <a:endParaRPr lang="bg-BG" sz="3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browser and the OS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32-bit OS and browser have 32 bits for number, while 64-bit have 64 bits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is good idea to use up to 32-bit numbers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Types – Example</a:t>
            </a:r>
            <a:endParaRPr lang="en-US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000"/>
            <a:ext cx="8686800" cy="4932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 </a:t>
            </a:r>
            <a:r>
              <a:rPr lang="en-US" dirty="0" smtClean="0"/>
              <a:t>type can </a:t>
            </a:r>
            <a:r>
              <a:rPr lang="en-US" dirty="0"/>
              <a:t>hold numbers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03600" y="2746356"/>
            <a:ext cx="77844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5e-324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maxValue = Number.MAX_VALUE;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divMinus0 = -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/ 0;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div0 / divMinus0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NaN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1356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0.2;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0.3;</a:t>
            </a:r>
            <a:endParaRPr lang="pt-BR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console.log("a+b = "+ (a+b) +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sum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+ ", </a:t>
            </a: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== a+b? is " 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000" y="36330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14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21000"/>
            <a:ext cx="8077200" cy="816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00" y="5154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0000" y="915525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numbers in JavaScript are stored internally as double-precision floating-point numbers</a:t>
            </a:r>
          </a:p>
          <a:p>
            <a:pPr lvl="1"/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4185342"/>
            <a:ext cx="7920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71120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000" y="166534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valueDouble | 0; // 8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000" y="3587472"/>
            <a:ext cx="7920000" cy="849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  <a:endParaRPr lang="en-US" sz="23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roundedInt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 + 0.5) | 0; // 9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00" y="5531472"/>
            <a:ext cx="7920000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"1234";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| 0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147008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9600" y="1970740"/>
            <a:ext cx="5912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leadliaison.com/wp-content/uploads/2013/06/how-to-convert-more-b2b-leads-into-customers-through-marketing-autom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-2520" r="-6883" b="-2520"/>
          <a:stretch/>
        </p:blipFill>
        <p:spPr bwMode="auto">
          <a:xfrm>
            <a:off x="1827600" y="2815412"/>
            <a:ext cx="5336400" cy="3364676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4900"/>
            <a:ext cx="8686800" cy="5486400"/>
          </a:xfrm>
        </p:spPr>
        <p:txBody>
          <a:bodyPr/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Types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Integer 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Floating-Point 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Boolean</a:t>
            </a:r>
            <a:endParaRPr lang="en-US" sz="2800" dirty="0"/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String</a:t>
            </a:r>
          </a:p>
          <a:p>
            <a:pPr marL="511175" indent="-5111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Identifiers</a:t>
            </a:r>
          </a:p>
          <a:p>
            <a:pPr marL="1077913" lvl="1" indent="-366713">
              <a:lnSpc>
                <a:spcPct val="110000"/>
              </a:lnSpc>
            </a:pPr>
            <a:r>
              <a:rPr lang="en-US" sz="28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100" y="16002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26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52000" y="1341000"/>
            <a:ext cx="2712375" cy="2481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096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5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04000" y="6995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6000" y="3789000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JavaScript";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6000" y="5916257"/>
            <a:ext cx="76320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"Ivaylo"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"Kenov";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4001" y="2406200"/>
            <a:ext cx="77760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firstName + "!");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full name 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fullName);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sored as 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1" y="3491077"/>
            <a:ext cx="7776000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"</a:t>
            </a:r>
            <a:r>
              <a:rPr lang="ar-AE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</a:t>
            </a:r>
            <a:r>
              <a:rPr lang="ar-AE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عليكم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"</a:t>
            </a:r>
            <a:r>
              <a:rPr lang="ja-JP" alt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2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" y="1524000"/>
            <a:ext cx="6318000" cy="685800"/>
          </a:xfrm>
        </p:spPr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83880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32000" y="33570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613">
            <a:off x="1241281" y="3188839"/>
            <a:ext cx="6893772" cy="124418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663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1625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77834" y="31067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034" y="31067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 there is a special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dirty="0" smtClean="0"/>
              <a:t>It means the variable has not been defined (no such variable in the current context)</a:t>
            </a:r>
          </a:p>
          <a:p>
            <a:r>
              <a:rPr lang="en-US" dirty="0" smtClean="0"/>
              <a:t>Undefined is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Null means that an object exists and is empty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4200731"/>
            <a:ext cx="7775998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8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23400"/>
            <a:ext cx="7924800" cy="685800"/>
          </a:xfrm>
        </p:spPr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83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28860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2165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/>
              <a:t>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000" y="2955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Type (of stored data)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88257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43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0" y="1451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2000" y="2997000"/>
            <a:ext cx="4548526" cy="3164910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010789">
            <a:off x="898794" y="3678936"/>
            <a:ext cx="2183611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  <a:endParaRPr lang="en-US" sz="115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530739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877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-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Dollar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Variables / functions names: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20000" y="1862085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1000"/>
            <a:ext cx="8686800" cy="5724600"/>
          </a:xfrm>
        </p:spPr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r>
              <a:rPr lang="bg-BG" sz="3000" dirty="0" smtClean="0"/>
              <a:t>: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556000" y="43942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3429000" y="606984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1700"/>
            <a:ext cx="8496300" cy="55626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30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197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700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identifier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87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495503" y="-12397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Of </a:t>
            </a:r>
            <a:r>
              <a:rPr lang="en-US" dirty="0"/>
              <a:t>the corresponding data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Or compatible data type</a:t>
            </a:r>
            <a:endParaRPr lang="en-US" dirty="0"/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400800" y="1341000"/>
            <a:ext cx="2016000" cy="2016000"/>
          </a:xfrm>
          <a:prstGeom prst="roundRect">
            <a:avLst>
              <a:gd name="adj" fmla="val 41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</a:t>
            </a:r>
            <a:r>
              <a:rPr lang="en-US" dirty="0" smtClean="0"/>
              <a:t>variable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Uninitialized variables are undefined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668000" y="109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510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519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"alabala"; // the same a is referenced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000" y="5111848"/>
            <a:ext cx="7488237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undefined;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"How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'?",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 smtClean="0"/>
              <a:t>JavaScript is actually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 type of a variable can be changed</a:t>
            </a:r>
          </a:p>
          <a:p>
            <a:pPr lvl="1"/>
            <a:r>
              <a:rPr lang="en-US" dirty="0" smtClean="0"/>
              <a:t>All variables are 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35045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"Doncho Minkov";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/>
              <a:t>What are Integer Types?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8000"/>
            <a:ext cx="8686800" cy="49276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84900" y="47752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Integer Types – Example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600"/>
            <a:ext cx="8686800" cy="5525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</a:t>
            </a:r>
            <a:r>
              <a:rPr lang="en-US" dirty="0"/>
              <a:t> type can hold numbers from </a:t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The underlying type behind is a floating-point number (IEEE-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000" y="2362891"/>
            <a:ext cx="7776000" cy="29146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1730</TotalTime>
  <Words>2032</Words>
  <Application>Microsoft Office PowerPoint</Application>
  <PresentationFormat>On-screen Show (4:3)</PresentationFormat>
  <Paragraphs>391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Telerik Academy</vt:lpstr>
      <vt:lpstr>Data Types and Variables</vt:lpstr>
      <vt:lpstr>Table of Contents</vt:lpstr>
      <vt:lpstr>Data Types in JavaScript</vt:lpstr>
      <vt:lpstr>How Computing Works?</vt:lpstr>
      <vt:lpstr>What Is a Data Type?</vt:lpstr>
      <vt:lpstr>JavaScript Data Types</vt:lpstr>
      <vt:lpstr>Integer Types</vt:lpstr>
      <vt:lpstr>What are Integer Types?</vt:lpstr>
      <vt:lpstr>Integer Types – Example</vt:lpstr>
      <vt:lpstr>Integer Types</vt:lpstr>
      <vt:lpstr>Floating-Point Numbers</vt:lpstr>
      <vt:lpstr>What are Floating-Point Types?</vt:lpstr>
      <vt:lpstr>Floating-Point Types</vt:lpstr>
      <vt:lpstr>Floating-Point Types – Example</vt:lpstr>
      <vt:lpstr>Abnormalities in the Floating-Point Calculations</vt:lpstr>
      <vt:lpstr>Floating-Point Types</vt:lpstr>
      <vt:lpstr>Numbers in JavaScript</vt:lpstr>
      <vt:lpstr>Numbers Conversion</vt:lpstr>
      <vt:lpstr>Number Conversion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Strings are Unicode</vt:lpstr>
      <vt:lpstr>String Data Type</vt:lpstr>
      <vt:lpstr>Undefined and Null Values</vt:lpstr>
      <vt:lpstr>Undefined and Null Values</vt:lpstr>
      <vt:lpstr>Checking a Variable Type</vt:lpstr>
      <vt:lpstr>Undefined / Null / Typeof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Local and Global Variables</vt:lpstr>
      <vt:lpstr>Data Types and Variables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Ivaylo Kenov</cp:lastModifiedBy>
  <cp:revision>115</cp:revision>
  <dcterms:created xsi:type="dcterms:W3CDTF">2013-02-21T09:12:12Z</dcterms:created>
  <dcterms:modified xsi:type="dcterms:W3CDTF">2014-04-29T10:55:38Z</dcterms:modified>
</cp:coreProperties>
</file>