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cademy.telerik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{console.log('Hello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console.log("printed");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console.log("Maximal number: " 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number + " 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Maximal number: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read("input-tb");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line="";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" " 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dirty="0" smtClean="0"/>
              <a:t>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multiply(firstNum, secondNum){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if(numbers[i]%2 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6331" y="3054285"/>
            <a:ext cx="2532438" cy="775401"/>
          </a:xfrm>
          <a:prstGeom prst="wedgeRoundRectCallout">
            <a:avLst>
              <a:gd name="adj1" fmla="val -69528"/>
              <a:gd name="adj2" fmla="val 66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(!numbers[i]%2)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also valid</a:t>
            </a:r>
          </a:p>
        </p:txBody>
      </p:sp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 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25368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5368" y="3928042"/>
            <a:ext cx="3358623" cy="1122095"/>
          </a:xfrm>
          <a:prstGeom prst="wedgeRoundRectCallout">
            <a:avLst>
              <a:gd name="adj1" fmla="val -108359"/>
              <a:gd name="adj2" fmla="val 155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25368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:" 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:" 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:" 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(5,"Lorem Ipsum");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1517105"/>
          </a:xfrm>
        </p:spPr>
        <p:txBody>
          <a:bodyPr/>
          <a:lstStyle/>
          <a:p>
            <a:r>
              <a:rPr lang="en-US" dirty="0" smtClean="0"/>
              <a:t>Overloading functions with different type of the parameters is done with a switch on the type of the parameter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2525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 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"string"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"object"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"boolean"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Yet,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 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18354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21680" y="4670381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537968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240407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1916747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554924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1663</TotalTime>
  <Words>2059</Words>
  <Application>Microsoft Office PowerPoint</Application>
  <PresentationFormat>On-screen Show (4:3)</PresentationFormat>
  <Paragraphs>385</Paragraphs>
  <Slides>51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Ivaylo Kenov</cp:lastModifiedBy>
  <cp:revision>390</cp:revision>
  <dcterms:created xsi:type="dcterms:W3CDTF">2013-03-08T10:13:24Z</dcterms:created>
  <dcterms:modified xsi:type="dcterms:W3CDTF">2014-04-29T08:11:25Z</dcterms:modified>
</cp:coreProperties>
</file>