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62" d="100"/>
          <a:sy n="62" d="100"/>
        </p:scale>
        <p:origin x="-168"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1/16/2013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1/16/2013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3022</Words>
  <Application>Microsoft Office PowerPoint</Application>
  <PresentationFormat>On-screen Show (4:3)</PresentationFormat>
  <Paragraphs>570</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George Georgiev</cp:lastModifiedBy>
  <cp:revision>313</cp:revision>
  <dcterms:created xsi:type="dcterms:W3CDTF">2007-12-08T16:03:35Z</dcterms:created>
  <dcterms:modified xsi:type="dcterms:W3CDTF">2013-01-16T17:16:00Z</dcterms:modified>
  <cp:category>software engineering</cp:category>
</cp:coreProperties>
</file>