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22AE0-4802-4F17-A9BA-C7E693B8AF77}" type="datetimeFigureOut">
              <a:rPr lang="en-US" smtClean="0"/>
              <a:t>13-Mar-14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C4BE-EC8E-4B7A-96D7-C39D5465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35338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05662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2280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1233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5372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31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1757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2294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60144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0466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9483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3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5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36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0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smtClean="0"/>
              <a:t>HTML Tables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0754" y="4741145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94" y="518002"/>
            <a:ext cx="1961270" cy="23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9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1463900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79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1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76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558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9740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HTML </a:t>
            </a:r>
            <a:r>
              <a:rPr lang="en-US" dirty="0"/>
              <a:t>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08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9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6334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2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24615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598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4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Tables and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3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3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8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are comprised of </a:t>
            </a:r>
            <a:r>
              <a:rPr lang="en-US" dirty="0" smtClean="0"/>
              <a:t>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</a:t>
            </a:r>
            <a:r>
              <a:rPr lang="en-US" dirty="0" smtClean="0"/>
              <a:t> begin/end table definition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188785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17696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 &lt;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th&gt;Mark&lt;/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</p:spTree>
    <p:extLst>
      <p:ext uri="{BB962C8B-B14F-4D97-AF65-F5344CB8AC3E}">
        <p14:creationId xmlns:p14="http://schemas.microsoft.com/office/powerpoint/2010/main" val="16709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7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</TotalTime>
  <Words>1534</Words>
  <Application>Microsoft Office PowerPoint</Application>
  <PresentationFormat>On-screen Show (4:3)</PresentationFormat>
  <Paragraphs>326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Courier New</vt:lpstr>
      <vt:lpstr>Wingdings 2</vt:lpstr>
      <vt:lpstr>Telerik Academy theme</vt:lpstr>
      <vt:lpstr>HTML Tables</vt:lpstr>
      <vt:lpstr>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HTML – Tables and Forms</vt:lpstr>
      <vt:lpstr>Homework</vt:lpstr>
      <vt:lpstr>Homework (3)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Doncho Minkov</dc:creator>
  <cp:lastModifiedBy>Doncho Minkov</cp:lastModifiedBy>
  <cp:revision>3</cp:revision>
  <dcterms:created xsi:type="dcterms:W3CDTF">2014-03-13T08:54:55Z</dcterms:created>
  <dcterms:modified xsi:type="dcterms:W3CDTF">2014-03-13T08:59:24Z</dcterms:modified>
</cp:coreProperties>
</file>