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20" r:id="rId2"/>
    <p:sldId id="336" r:id="rId3"/>
    <p:sldId id="356" r:id="rId4"/>
    <p:sldId id="358" r:id="rId5"/>
    <p:sldId id="364" r:id="rId6"/>
    <p:sldId id="410" r:id="rId7"/>
    <p:sldId id="408" r:id="rId8"/>
    <p:sldId id="411" r:id="rId9"/>
    <p:sldId id="369" r:id="rId10"/>
    <p:sldId id="373" r:id="rId11"/>
    <p:sldId id="375" r:id="rId12"/>
    <p:sldId id="376" r:id="rId13"/>
    <p:sldId id="334" r:id="rId1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5" d="100"/>
          <a:sy n="75" d="100"/>
        </p:scale>
        <p:origin x="-193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1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sign-with-html5-css-and-java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css-styl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e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10334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smtClean="0"/>
              <a:t>CSS Styling Introduction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pic>
        <p:nvPicPr>
          <p:cNvPr id="1026" name="Picture 2" descr="http://www.thegentlemansguidetostyle.com/wp-content/uploads/2010/05/internet940-600x5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89245"/>
            <a:ext cx="4711700" cy="2171290"/>
          </a:xfrm>
          <a:prstGeom prst="roundRect">
            <a:avLst>
              <a:gd name="adj" fmla="val 8478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universalclass.com/i/images/crn/4926/enrollmentpictur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710335"/>
            <a:ext cx="4415965" cy="1496290"/>
          </a:xfrm>
          <a:prstGeom prst="roundRect">
            <a:avLst>
              <a:gd name="adj" fmla="val 8478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r>
              <a:rPr lang="en-US" dirty="0"/>
              <a:t>The </a:t>
            </a:r>
            <a:r>
              <a:rPr lang="en-US" dirty="0" smtClean="0"/>
              <a:t>CSS Styling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52896"/>
            <a:ext cx="8077200" cy="9379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forums.academy.telerik.com/web-design-with-html5-css-and-javascript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181600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academy.telerik.com/student-courses/web-design-and-ui/css-styling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text editor, one of the following: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Notepad++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 Dreamweaver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MS WebMatrix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sz="3800" smtClean="0"/>
              <a:t>CSS Styling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Course Objectives &amp;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Course Program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Examination</a:t>
            </a:r>
            <a:endParaRPr lang="en-US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Learning </a:t>
            </a:r>
            <a:r>
              <a:rPr lang="en-US" sz="3000" dirty="0" smtClean="0"/>
              <a:t>Resources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170" name="Picture 2" descr="address,book,reading,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0"/>
            <a:ext cx="2018388" cy="201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3" y="1692068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63246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CSS Styling: Objectives &amp;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88480"/>
            <a:ext cx="5562600" cy="569120"/>
          </a:xfrm>
        </p:spPr>
        <p:txBody>
          <a:bodyPr/>
          <a:lstStyle/>
          <a:p>
            <a:r>
              <a:rPr lang="en-US" dirty="0" smtClean="0"/>
              <a:t>What Topics Shall We Cover?</a:t>
            </a:r>
            <a:endParaRPr lang="en-US" dirty="0"/>
          </a:p>
        </p:txBody>
      </p:sp>
      <p:pic>
        <p:nvPicPr>
          <p:cNvPr id="22530" name="Picture 2" descr="http://www.fivestar-school.com/file.php/1/girlwith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905000" cy="4133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2" name="Picture 4" descr="http://smu.edu/culturalinstitute/images/friends-girlwri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2743200" cy="2148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68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Styling </a:t>
            </a:r>
            <a:r>
              <a:rPr lang="en-US" dirty="0" smtClean="0"/>
              <a:t>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638800"/>
          </a:xfrm>
        </p:spPr>
        <p:txBody>
          <a:bodyPr/>
          <a:lstStyle/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CSS Overview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CSS Presentation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CSS Display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CSS Layout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Preprocessors and SASS 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LESS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Test Preparation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 descr="http://prnew.info/wp-content/uploads/2012/01/%D0%A2%D0%B5%D0%BB%D0%B5%D1%80%D0%B8%D0%BA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27500"/>
            <a:ext cx="3657600" cy="228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http://blog.quppa.net/wp-content/uploads/csharp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4217">
            <a:off x="7489949" y="1118300"/>
            <a:ext cx="1147887" cy="11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397000"/>
            <a:ext cx="4762500" cy="685800"/>
          </a:xfrm>
        </p:spPr>
        <p:txBody>
          <a:bodyPr/>
          <a:lstStyle/>
          <a:p>
            <a:pPr algn="r"/>
            <a:r>
              <a:rPr lang="en-US" dirty="0" smtClean="0"/>
              <a:t>CSS Exam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199479"/>
            <a:ext cx="4660900" cy="569121"/>
          </a:xfrm>
        </p:spPr>
        <p:txBody>
          <a:bodyPr/>
          <a:lstStyle/>
          <a:p>
            <a:pPr algn="r"/>
            <a:r>
              <a:rPr lang="en-US" dirty="0" smtClean="0"/>
              <a:t>Test &amp; Examination Criteria</a:t>
            </a:r>
            <a:endParaRPr lang="en-US" dirty="0"/>
          </a:p>
        </p:txBody>
      </p:sp>
      <p:pic>
        <p:nvPicPr>
          <p:cNvPr id="11266" name="Picture 2" descr="http://www.nakov.com/wp-content/uploads/2011/04/TelerikAcademyCSharpFundamentalsFinalExam14.04.2011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620" y="3370146"/>
            <a:ext cx="3581400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nakov.com/wp-content/uploads/2011/04/TelerikAcademyCSharpFundamentalsFinalExam14.04.201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29112" y="3370145"/>
            <a:ext cx="3805288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0" y="1066800"/>
            <a:ext cx="2895929" cy="20097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System for CSS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 </a:t>
            </a:r>
            <a:r>
              <a:rPr lang="en-US" sz="3000" dirty="0" smtClean="0"/>
              <a:t>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sz="3000" dirty="0" smtClean="0"/>
              <a:t> </a:t>
            </a:r>
            <a:r>
              <a:rPr lang="en-US" sz="3000" dirty="0"/>
              <a:t>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65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 </a:t>
            </a:r>
            <a:r>
              <a:rPr lang="en-US" sz="3000" dirty="0" smtClean="0"/>
              <a:t>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sz="3000" dirty="0" smtClean="0"/>
              <a:t> – bonus up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PC Magazine &amp; Telerik Contest</a:t>
            </a:r>
            <a:r>
              <a:rPr lang="en-US" sz="3000" dirty="0"/>
              <a:t> 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sz="3000" dirty="0" smtClean="0"/>
              <a:t> </a:t>
            </a: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sz="3000" dirty="0"/>
              <a:t> students – bonus </a:t>
            </a:r>
            <a:r>
              <a:rPr lang="en-US" sz="3000" dirty="0" smtClean="0"/>
              <a:t>up </a:t>
            </a:r>
            <a:r>
              <a:rPr lang="en-US" sz="3000" dirty="0"/>
              <a:t>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sharing / blogging </a:t>
            </a:r>
            <a:r>
              <a:rPr lang="en-US" sz="3000" dirty="0"/>
              <a:t>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Test – 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You are given the following HTML &amp; CSS 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</a:t>
            </a:r>
            <a:r>
              <a:rPr lang="en-US" dirty="0"/>
              <a:t>ha</a:t>
            </a:r>
            <a:r>
              <a:rPr lang="en-US" dirty="0" smtClean="0"/>
              <a:t>t will be the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56645" y="1568032"/>
            <a:ext cx="3022766" cy="24622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id="left-div"&gt;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id="right-div"&gt;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779486" y="1568032"/>
            <a:ext cx="302276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left-div, #right-div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center;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left-div{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float:left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right-div{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float:right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01" y="5181600"/>
            <a:ext cx="1601610" cy="128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3" y="5181600"/>
            <a:ext cx="1622484" cy="128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41" y="5181600"/>
            <a:ext cx="1608956" cy="128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49" y="5181524"/>
            <a:ext cx="1609052" cy="128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57200" y="46482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14338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55361" y="46482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14338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2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76800" y="46482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14338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3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74961" y="46482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14338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3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Fail / Excellence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5029200"/>
          </a:xfrm>
        </p:spPr>
        <p:txBody>
          <a:bodyPr/>
          <a:lstStyle/>
          <a:p>
            <a:r>
              <a:rPr lang="en-US" dirty="0" smtClean="0"/>
              <a:t>CSS Test – pass / fail / excellence criteria: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Very low results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fail </a:t>
            </a:r>
            <a:r>
              <a:rPr lang="en-US" dirty="0" smtClean="0">
                <a:sym typeface="Wingdings" pitchFamily="2" charset="2"/>
              </a:rPr>
              <a:t>(course not taken)</a:t>
            </a:r>
            <a:endParaRPr lang="bg-BG" dirty="0" smtClean="0"/>
          </a:p>
          <a:p>
            <a:pPr lvl="2"/>
            <a:r>
              <a:rPr lang="en-US" dirty="0" smtClean="0"/>
              <a:t>Average </a:t>
            </a:r>
            <a:r>
              <a:rPr lang="en-US" dirty="0"/>
              <a:t>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(course </a:t>
            </a:r>
            <a:r>
              <a:rPr lang="en-US" dirty="0" smtClean="0">
                <a:sym typeface="Wingdings" pitchFamily="2" charset="2"/>
              </a:rPr>
              <a:t>taken)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2"/>
            <a:r>
              <a:rPr lang="en-US" dirty="0"/>
              <a:t>High 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excellence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Doing your homework is very important!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 can only be</a:t>
            </a:r>
            <a:br>
              <a:rPr lang="en-US" dirty="0" smtClean="0"/>
            </a:br>
            <a:r>
              <a:rPr lang="en-US" dirty="0" smtClean="0"/>
              <a:t>learned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lot of practice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After each lecture there are a few exercises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solve them in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rest are your homework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Homework assignments are due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weeks after each lecture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Submissions will be accepted through the student's system: </a:t>
            </a:r>
            <a:r>
              <a:rPr lang="en-US" dirty="0" smtClean="0">
                <a:hlinkClick r:id="rId2"/>
              </a:rPr>
              <a:t>telerikacademy.com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5566</TotalTime>
  <Words>367</Words>
  <Application>Microsoft Office PowerPoint</Application>
  <PresentationFormat>On-screen Show (4:3)</PresentationFormat>
  <Paragraphs>106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Telerik Academy</vt:lpstr>
      <vt:lpstr>CSS Styling Introduction</vt:lpstr>
      <vt:lpstr>Table of Contents</vt:lpstr>
      <vt:lpstr>CSS Styling: Objectives &amp; Program</vt:lpstr>
      <vt:lpstr>CSS Styling – Course Topics</vt:lpstr>
      <vt:lpstr>CSS Exam</vt:lpstr>
      <vt:lpstr>Scoring System for CSS Styling</vt:lpstr>
      <vt:lpstr>CSS Test – Sample Question</vt:lpstr>
      <vt:lpstr>Pass / Fail / Excellence Criteria</vt:lpstr>
      <vt:lpstr>Homework Assignments</vt:lpstr>
      <vt:lpstr>Resources</vt:lpstr>
      <vt:lpstr>Course Web Site &amp; Forums</vt:lpstr>
      <vt:lpstr>Required Software</vt:lpstr>
      <vt:lpstr>CSS Styling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- Part I - Introduction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Georgi Georgiev</cp:lastModifiedBy>
  <cp:revision>638</cp:revision>
  <dcterms:created xsi:type="dcterms:W3CDTF">2007-12-08T16:03:35Z</dcterms:created>
  <dcterms:modified xsi:type="dcterms:W3CDTF">2012-12-10T12:20:46Z</dcterms:modified>
  <cp:category>C# Programming Course</cp:category>
</cp:coreProperties>
</file>