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333" r:id="rId5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9785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9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897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6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49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7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0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1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862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5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48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31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7137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46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699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6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5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3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5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8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90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9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35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26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30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4894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17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61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564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77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123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5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8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26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411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96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  <p:extLst>
      <p:ext uri="{BB962C8B-B14F-4D97-AF65-F5344CB8AC3E}">
        <p14:creationId xmlns:p14="http://schemas.microsoft.com/office/powerpoint/2010/main" val="349063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Aggregations, Grouping, SQL Functions, DDL</a:t>
            </a:r>
            <a:endParaRPr lang="bg-BG" dirty="0"/>
          </a:p>
        </p:txBody>
      </p:sp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071617" cy="22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6371744" y="640596"/>
            <a:ext cx="2183814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52800" y="640596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36667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209800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38238"/>
              </p:ext>
            </p:extLst>
          </p:nvPr>
        </p:nvGraphicFramePr>
        <p:xfrm>
          <a:off x="838200" y="3200400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2643" y="5486400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4837" y="21399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69463"/>
              </p:ext>
            </p:extLst>
          </p:nvPr>
        </p:nvGraphicFramePr>
        <p:xfrm>
          <a:off x="6105524" y="21336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4837" y="4546600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64393"/>
              </p:ext>
            </p:extLst>
          </p:nvPr>
        </p:nvGraphicFramePr>
        <p:xfrm>
          <a:off x="6157911" y="4572000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8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6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69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801295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3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6764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43508"/>
              </p:ext>
            </p:extLst>
          </p:nvPr>
        </p:nvGraphicFramePr>
        <p:xfrm>
          <a:off x="755650" y="30952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5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1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644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396389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600"/>
            <a:ext cx="878153" cy="843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8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5146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2860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6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3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7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3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COALESCE() Functions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ISNULL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</a:t>
            </a:r>
            <a:r>
              <a:rPr lang="en-US" sz="3000" noProof="1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COALESCE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&gt;,&lt;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&gt;,&lt;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3000" noProof="1" smtClean="0"/>
              <a:t> – returns the first that is not NULL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2643" y="3048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52982"/>
              </p:ext>
            </p:extLst>
          </p:nvPr>
        </p:nvGraphicFramePr>
        <p:xfrm>
          <a:off x="838200" y="4191000"/>
          <a:ext cx="7478713" cy="2314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7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3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085122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4953000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75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974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9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93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643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5961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830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35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655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 smtClean="0"/>
              <a:t>(default in MySQL)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44051653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0" y="2590800"/>
            <a:ext cx="1975480" cy="3819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22835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  <p:extLst>
      <p:ext uri="{BB962C8B-B14F-4D97-AF65-F5344CB8AC3E}">
        <p14:creationId xmlns:p14="http://schemas.microsoft.com/office/powerpoint/2010/main" val="359239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2212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44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2896</TotalTime>
  <Words>3366</Words>
  <Application>Microsoft Office PowerPoint</Application>
  <PresentationFormat>On-screen Show (4:3)</PresentationFormat>
  <Paragraphs>764</Paragraphs>
  <Slides>55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Advanced SQL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Functions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Advanced SQL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Evlogi Hristov</cp:lastModifiedBy>
  <cp:revision>367</cp:revision>
  <dcterms:created xsi:type="dcterms:W3CDTF">2007-12-08T16:03:35Z</dcterms:created>
  <dcterms:modified xsi:type="dcterms:W3CDTF">2014-08-22T07:13:14Z</dcterms:modified>
  <cp:category>software engineering</cp:category>
</cp:coreProperties>
</file>