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953" autoAdjust="0"/>
    <p:restoredTop sz="94468" autoAdjust="0"/>
  </p:normalViewPr>
  <p:slideViewPr>
    <p:cSldViewPr>
      <p:cViewPr>
        <p:scale>
          <a:sx n="51" d="100"/>
          <a:sy n="51" d="100"/>
        </p:scale>
        <p:origin x="-2376" y="-6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7/4/2013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7/4/2013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5"/>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7"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9"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23919690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882150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0362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7920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7670996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532442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extLst>
              <p:ext uri="{D42A27DB-BD31-4B8C-83A1-F6EECF244321}">
                <p14:modId xmlns:p14="http://schemas.microsoft.com/office/powerpoint/2010/main" val="3650493052"/>
              </p:ext>
            </p:extLst>
          </p:nvPr>
        </p:nvGraphicFramePr>
        <p:xfrm>
          <a:off x="5715000" y="4343400"/>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3022</Words>
  <Application>Microsoft Office PowerPoint</Application>
  <PresentationFormat>On-screen Show (4:3)</PresentationFormat>
  <Paragraphs>570</Paragraphs>
  <Slides>57</Slides>
  <Notes>20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Bressan</cp:lastModifiedBy>
  <cp:revision>314</cp:revision>
  <dcterms:created xsi:type="dcterms:W3CDTF">2007-12-08T16:03:35Z</dcterms:created>
  <dcterms:modified xsi:type="dcterms:W3CDTF">2013-07-04T11:21:05Z</dcterms:modified>
  <cp:category>software engineering</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