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8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02F9BA1-AF9B-4785-8E99-C1E776F30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02F9BA1-AF9B-4785-8E99-C1E776F30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72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3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90081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62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super+mario+sprite&amp;newwindow=1&amp;es_sm=122&amp;source=lnms&amp;tbm=isch&amp;sa=X&amp;ei=4haQU4mKJKjB0QXBo4GIBw&amp;ved=0CAgQ_AUoAQ&amp;biw=1618&amp;bih=96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Animations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496290"/>
            <a:ext cx="4221209" cy="400110"/>
          </a:xfrm>
        </p:spPr>
        <p:txBody>
          <a:bodyPr/>
          <a:lstStyle/>
          <a:p>
            <a:r>
              <a:rPr lang="en-US" sz="2000" dirty="0" smtClean="0"/>
              <a:t>Learning &amp; Development Team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http://academy.telerik.com</a:t>
            </a:r>
            <a:r>
              <a:rPr lang="en-US" sz="1800" dirty="0" smtClean="0"/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sz="2400" dirty="0" smtClean="0"/>
              <a:t>Telerik Software Academy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0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6744"/>
            <a:ext cx="8686800" cy="5791200"/>
          </a:xfrm>
        </p:spPr>
        <p:txBody>
          <a:bodyPr/>
          <a:lstStyle/>
          <a:p>
            <a:pPr marL="400050" indent="-40005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Create a walking Super Mario</a:t>
            </a:r>
          </a:p>
          <a:p>
            <a:pPr marL="804863" lvl="1" indent="-457200">
              <a:lnSpc>
                <a:spcPct val="90000"/>
              </a:lnSpc>
              <a:spcBef>
                <a:spcPts val="300"/>
              </a:spcBef>
            </a:pPr>
            <a:r>
              <a:rPr lang="en-US" sz="2600" dirty="0"/>
              <a:t>Super Mario must be walking indefinitely from left to right on the </a:t>
            </a:r>
            <a:r>
              <a:rPr lang="en-US" sz="2600" dirty="0" smtClean="0"/>
              <a:t>screen</a:t>
            </a:r>
          </a:p>
          <a:p>
            <a:pPr marL="804863" lvl="1" indent="-457200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The background must be created using SVG</a:t>
            </a:r>
            <a:endParaRPr lang="en-US" sz="2600" dirty="0"/>
          </a:p>
          <a:p>
            <a:pPr marL="804863" lvl="1" indent="-457200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Additional requirements:</a:t>
            </a:r>
          </a:p>
          <a:p>
            <a:pPr marL="1096963" lvl="2" indent="-457200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You can use </a:t>
            </a:r>
            <a:r>
              <a:rPr lang="en-US" sz="2400" dirty="0"/>
              <a:t>sprites </a:t>
            </a:r>
            <a:r>
              <a:rPr lang="en-US" sz="2400" dirty="0" smtClean="0"/>
              <a:t>from </a:t>
            </a:r>
            <a:r>
              <a:rPr lang="en-US" sz="2400" dirty="0" smtClean="0">
                <a:hlinkClick r:id="rId2"/>
              </a:rPr>
              <a:t>this link</a:t>
            </a:r>
            <a:endParaRPr lang="en-US" sz="2400" dirty="0" smtClean="0"/>
          </a:p>
          <a:p>
            <a:pPr marL="1096963" lvl="2" indent="-457200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Use Canvas for Super Mario</a:t>
            </a:r>
          </a:p>
          <a:p>
            <a:pPr marL="1096963" lvl="2" indent="-457200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Use SVG for the background</a:t>
            </a:r>
          </a:p>
          <a:p>
            <a:pPr marL="1096963" lvl="2" indent="-457200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You can use Raphael and/or </a:t>
            </a:r>
            <a:r>
              <a:rPr lang="en-US" sz="2400" dirty="0" err="1" smtClean="0"/>
              <a:t>KineticJS</a:t>
            </a:r>
            <a:r>
              <a:rPr lang="en-US" sz="2400" dirty="0" smtClean="0"/>
              <a:t>, </a:t>
            </a:r>
            <a:r>
              <a:rPr lang="en-US" sz="2400" smtClean="0"/>
              <a:t>or native Canvas/SVG APIs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66375574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72665F70-449B-47A5-B801-1BB51046B9E9}" vid="{BFE06EB7-CA8A-428D-BE0B-883DD77542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89</TotalTime>
  <Words>69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Cambria</vt:lpstr>
      <vt:lpstr>Consolas</vt:lpstr>
      <vt:lpstr>Corbel</vt:lpstr>
      <vt:lpstr>Wingdings 2</vt:lpstr>
      <vt:lpstr>Telerik Academy theme</vt:lpstr>
      <vt:lpstr>Canvas Animations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32</cp:revision>
  <dcterms:created xsi:type="dcterms:W3CDTF">2013-11-28T07:30:48Z</dcterms:created>
  <dcterms:modified xsi:type="dcterms:W3CDTF">2014-06-06T08:57:37Z</dcterms:modified>
</cp:coreProperties>
</file>