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8" r:id="rId3"/>
    <p:sldId id="331" r:id="rId4"/>
    <p:sldId id="332" r:id="rId5"/>
    <p:sldId id="333" r:id="rId6"/>
    <p:sldId id="319" r:id="rId7"/>
    <p:sldId id="320" r:id="rId8"/>
    <p:sldId id="330" r:id="rId9"/>
    <p:sldId id="291" r:id="rId10"/>
    <p:sldId id="334" r:id="rId11"/>
    <p:sldId id="321" r:id="rId12"/>
    <p:sldId id="328" r:id="rId13"/>
    <p:sldId id="329" r:id="rId14"/>
    <p:sldId id="31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Table of Contents" id="{DA6C47B9-CB48-40BC-AF4B-B9459E101230}">
          <p14:sldIdLst>
            <p14:sldId id="256"/>
            <p14:sldId id="258"/>
          </p14:sldIdLst>
        </p14:section>
        <p14:section name="Console 2" id="{9D92124A-EBD1-4E82-ACCD-6D90AEA86B5F}">
          <p14:sldIdLst>
            <p14:sldId id="331"/>
            <p14:sldId id="332"/>
            <p14:sldId id="333"/>
          </p14:sldIdLst>
        </p14:section>
        <p14:section name="Overview of NodeJS" id="{55C28D5F-3324-407D-A971-AFA08FAB1FF6}">
          <p14:sldIdLst>
            <p14:sldId id="319"/>
            <p14:sldId id="320"/>
            <p14:sldId id="330"/>
            <p14:sldId id="291"/>
            <p14:sldId id="334"/>
          </p14:sldIdLst>
        </p14:section>
        <p14:section name="Modules" id="{375F71DB-197F-4088-9E07-D9FE4903E282}">
          <p14:sldIdLst>
            <p14:sldId id="321"/>
            <p14:sldId id="328"/>
            <p14:sldId id="329"/>
          </p14:sldIdLst>
        </p14:section>
        <p14:section name="Resources, Questions and Homework" id="{316FB67D-508C-42CC-BC90-8B15B781AC0B}">
          <p14:sldIdLst>
            <p14:sldId id="318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4" d="100"/>
          <a:sy n="114" d="100"/>
        </p:scale>
        <p:origin x="-918" y="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D2B2C-C7F1-41AD-AFF3-6EECE3377837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62B27-B3AE-45C2-825F-B2C4A18E6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3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436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409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7F274DBD-FD7C-4058-8FEB-84DB51C7D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47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7F274DBD-FD7C-4058-8FEB-84DB51C7D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8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169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632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2811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sourceforge.net/projects/consol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nodejs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is the fuzz all about?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Learning &amp; Development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Telerik School Academy</a:t>
            </a:r>
            <a:endParaRPr lang="en-US" dirty="0"/>
          </a:p>
        </p:txBody>
      </p:sp>
      <p:pic>
        <p:nvPicPr>
          <p:cNvPr id="1028" name="Picture 4" descr="http://blog.evanoxfeld.com/streams-0.10-presentation/images/nodejs-ligh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490" y="4431175"/>
            <a:ext cx="4283260" cy="214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datatrend.com/optimize-it/wp-content/uploads/2012/03/Server-Cluste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120" y="647662"/>
            <a:ext cx="1923928" cy="1154213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blogcdn.com/www.engadget.com/media/2009/05/acer-easy-store-server-2-rm-eng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23" y="647662"/>
            <a:ext cx="1717613" cy="1434207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communities.intel.com/servlet/JiveServlet/showImage/38-14293-78999/client_net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23" y="3382392"/>
            <a:ext cx="1663449" cy="1278384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15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390863"/>
            <a:ext cx="7924800" cy="685800"/>
          </a:xfrm>
        </p:spPr>
        <p:txBody>
          <a:bodyPr/>
          <a:lstStyle/>
          <a:p>
            <a:r>
              <a:rPr lang="en-US" dirty="0" smtClean="0"/>
              <a:t>Running </a:t>
            </a:r>
            <a:r>
              <a:rPr lang="en-US" dirty="0" err="1" smtClean="0"/>
              <a:t>NodeJS</a:t>
            </a:r>
            <a:r>
              <a:rPr lang="en-US" dirty="0" smtClean="0"/>
              <a:t> Applications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204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 smtClean="0"/>
              <a:t>Restoring</a:t>
            </a:r>
            <a:r>
              <a:rPr lang="en-US" dirty="0" smtClean="0"/>
              <a:t> </a:t>
            </a:r>
            <a:r>
              <a:rPr lang="en-US" dirty="0" smtClean="0"/>
              <a:t>Modules</a:t>
            </a:r>
            <a:endParaRPr lang="en-US" dirty="0"/>
          </a:p>
        </p:txBody>
      </p:sp>
      <p:pic>
        <p:nvPicPr>
          <p:cNvPr id="2050" name="Picture 2" descr="http://blog.riaproject.com/wp-content/uploads/2012/09/modul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320" y="2357561"/>
            <a:ext cx="3937031" cy="3335193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06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Restoring </a:t>
            </a:r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791200"/>
          </a:xfrm>
        </p:spPr>
        <p:txBody>
          <a:bodyPr/>
          <a:lstStyle/>
          <a:p>
            <a:r>
              <a:rPr lang="en-US" dirty="0" err="1" smtClean="0"/>
              <a:t>NodeJS</a:t>
            </a:r>
            <a:r>
              <a:rPr lang="en-US" dirty="0" smtClean="0"/>
              <a:t> uses modules</a:t>
            </a:r>
          </a:p>
          <a:p>
            <a:pPr lvl="1"/>
            <a:r>
              <a:rPr lang="en-US" dirty="0" smtClean="0"/>
              <a:t>Some of them are third-party ones</a:t>
            </a:r>
          </a:p>
          <a:p>
            <a:pPr lvl="1"/>
            <a:r>
              <a:rPr lang="en-US" dirty="0" smtClean="0"/>
              <a:t>The application needs them</a:t>
            </a:r>
            <a:endParaRPr lang="en-US" dirty="0" smtClean="0"/>
          </a:p>
          <a:p>
            <a:pPr lvl="1"/>
            <a:r>
              <a:rPr lang="en-US" dirty="0" smtClean="0"/>
              <a:t>Installed from Node Package Manager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NPM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You need to have them installed locally</a:t>
            </a:r>
          </a:p>
          <a:p>
            <a:pPr lvl="1"/>
            <a:r>
              <a:rPr lang="en-US" dirty="0" smtClean="0"/>
              <a:t>All packages must be restored if missing</a:t>
            </a:r>
            <a:endParaRPr lang="en-US" dirty="0" smtClean="0"/>
          </a:p>
          <a:p>
            <a:pPr lvl="1"/>
            <a:r>
              <a:rPr lang="en-US" dirty="0" smtClean="0"/>
              <a:t>Run the command: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npm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install"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4023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Restoring </a:t>
            </a:r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680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57311" y="6400800"/>
            <a:ext cx="296837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83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530602" y="1128673"/>
            <a:ext cx="8686800" cy="5791200"/>
          </a:xfrm>
        </p:spPr>
        <p:txBody>
          <a:bodyPr/>
          <a:lstStyle/>
          <a:p>
            <a:pPr marL="447675" indent="-447675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tabLst/>
            </a:pPr>
            <a:r>
              <a:rPr lang="en-US" dirty="0" smtClean="0"/>
              <a:t>Console 2</a:t>
            </a:r>
          </a:p>
          <a:p>
            <a:pPr marL="804863" lvl="1" indent="-45720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Bring the awesome to the CMD</a:t>
            </a:r>
          </a:p>
          <a:p>
            <a:pPr marL="447675" indent="-447675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tabLst/>
            </a:pPr>
            <a:r>
              <a:rPr lang="en-US" dirty="0" smtClean="0"/>
              <a:t>Overview </a:t>
            </a:r>
            <a:r>
              <a:rPr lang="en-US" dirty="0" smtClean="0"/>
              <a:t>of </a:t>
            </a:r>
            <a:r>
              <a:rPr lang="en-US" dirty="0" err="1" smtClean="0"/>
              <a:t>NodeJS</a:t>
            </a:r>
            <a:endParaRPr lang="en-US" dirty="0" smtClean="0"/>
          </a:p>
          <a:p>
            <a:pPr marL="804863" lvl="1" indent="-45720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Running </a:t>
            </a:r>
            <a:r>
              <a:rPr lang="en-US" dirty="0" err="1" smtClean="0"/>
              <a:t>NodeJS</a:t>
            </a:r>
            <a:r>
              <a:rPr lang="en-US" dirty="0" smtClean="0"/>
              <a:t> applications</a:t>
            </a:r>
          </a:p>
          <a:p>
            <a:pPr marL="447675" indent="-447675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tabLst/>
            </a:pPr>
            <a:r>
              <a:rPr lang="en-US" dirty="0" smtClean="0"/>
              <a:t>Modules</a:t>
            </a:r>
          </a:p>
          <a:p>
            <a:pPr marL="804863" lvl="1" indent="-45720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Third-party libraries</a:t>
            </a:r>
            <a:endParaRPr lang="en-US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3074" name="Picture 2" descr="http://craigmounthighschool.co.uk/wp-content/uploads/2013/11/it_photo_7887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342" y="4076724"/>
            <a:ext cx="3496839" cy="2332466"/>
          </a:xfrm>
          <a:prstGeom prst="roundRect">
            <a:avLst>
              <a:gd name="adj" fmla="val 1127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209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7634" y="1437443"/>
            <a:ext cx="7924800" cy="685800"/>
          </a:xfrm>
        </p:spPr>
        <p:txBody>
          <a:bodyPr/>
          <a:lstStyle/>
          <a:p>
            <a:r>
              <a:rPr lang="en-US" dirty="0" smtClean="0"/>
              <a:t>Console 2</a:t>
            </a:r>
            <a:endParaRPr lang="en-US" dirty="0"/>
          </a:p>
        </p:txBody>
      </p:sp>
      <p:pic>
        <p:nvPicPr>
          <p:cNvPr id="1026" name="Picture 2" descr="http://www.hanselman.com/blog/content/binary/WindowsLiveWriter/Console2ABetterWindowsCommandPrompt_130D1/%20(36)_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2" t="4098" r="2602" b="4255"/>
          <a:stretch/>
        </p:blipFill>
        <p:spPr bwMode="auto">
          <a:xfrm>
            <a:off x="2072080" y="2424416"/>
            <a:ext cx="4983061" cy="3406601"/>
          </a:xfrm>
          <a:prstGeom prst="roundRect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11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791200"/>
          </a:xfrm>
        </p:spPr>
        <p:txBody>
          <a:bodyPr/>
          <a:lstStyle/>
          <a:p>
            <a:r>
              <a:rPr lang="en-US" dirty="0" smtClean="0"/>
              <a:t>Download from</a:t>
            </a:r>
          </a:p>
          <a:p>
            <a:pPr lvl="1"/>
            <a:r>
              <a:rPr lang="en-US" dirty="0">
                <a:hlinkClick r:id="rId2"/>
              </a:rPr>
              <a:t>http://sourceforge.net/projects/console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Install</a:t>
            </a:r>
          </a:p>
          <a:p>
            <a:r>
              <a:rPr lang="en-US" dirty="0" smtClean="0"/>
              <a:t>Customize as you wish</a:t>
            </a:r>
          </a:p>
          <a:p>
            <a:pPr lvl="1"/>
            <a:r>
              <a:rPr lang="en-US" dirty="0" smtClean="0"/>
              <a:t>Bigger fonts</a:t>
            </a:r>
          </a:p>
          <a:p>
            <a:pPr lvl="1"/>
            <a:r>
              <a:rPr lang="en-US" dirty="0" smtClean="0"/>
              <a:t>Brighter colors</a:t>
            </a:r>
          </a:p>
          <a:p>
            <a:pPr lvl="1"/>
            <a:r>
              <a:rPr lang="en-US" dirty="0" smtClean="0"/>
              <a:t>Different tabs </a:t>
            </a:r>
            <a:endParaRPr lang="en-US" dirty="0"/>
          </a:p>
        </p:txBody>
      </p:sp>
      <p:pic>
        <p:nvPicPr>
          <p:cNvPr id="2050" name="Picture 2" descr="http://www.kevwebdev.com/img/2013/05/git-bas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701" y="3976381"/>
            <a:ext cx="4620346" cy="2365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70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Console 2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570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7634" y="1437443"/>
            <a:ext cx="7924800" cy="685800"/>
          </a:xfrm>
        </p:spPr>
        <p:txBody>
          <a:bodyPr/>
          <a:lstStyle/>
          <a:p>
            <a:r>
              <a:rPr lang="en-US" dirty="0" smtClean="0"/>
              <a:t>Overview of </a:t>
            </a:r>
            <a:r>
              <a:rPr lang="en-US" dirty="0" err="1" smtClean="0"/>
              <a:t>NodeJS</a:t>
            </a:r>
            <a:endParaRPr lang="en-US" dirty="0"/>
          </a:p>
        </p:txBody>
      </p:sp>
      <p:pic>
        <p:nvPicPr>
          <p:cNvPr id="3074" name="Picture 2" descr="http://siliconangle.com/files/2013/08/smtp-serv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381" y="2580215"/>
            <a:ext cx="4115307" cy="2743538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9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477" y="825623"/>
            <a:ext cx="8686800" cy="5791200"/>
          </a:xfrm>
        </p:spPr>
        <p:txBody>
          <a:bodyPr/>
          <a:lstStyle/>
          <a:p>
            <a:r>
              <a:rPr lang="en-US" dirty="0" smtClean="0"/>
              <a:t>Background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19" y="1410439"/>
            <a:ext cx="3622340" cy="2992884"/>
          </a:xfrm>
          <a:prstGeom prst="roundRect">
            <a:avLst>
              <a:gd name="adj" fmla="val 1132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989" y="2292035"/>
            <a:ext cx="4500287" cy="3702939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263" y="3479320"/>
            <a:ext cx="4289995" cy="3084052"/>
          </a:xfrm>
          <a:prstGeom prst="roundRect">
            <a:avLst>
              <a:gd name="adj" fmla="val 7743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61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23277"/>
            <a:ext cx="8686800" cy="5791200"/>
          </a:xfrm>
        </p:spPr>
        <p:txBody>
          <a:bodyPr/>
          <a:lstStyle/>
          <a:p>
            <a:r>
              <a:rPr lang="en-US" dirty="0" smtClean="0"/>
              <a:t>Node is written in JavaScript</a:t>
            </a:r>
          </a:p>
          <a:p>
            <a:pPr lvl="1"/>
            <a:r>
              <a:rPr lang="en-US" dirty="0" smtClean="0"/>
              <a:t>One language on the server and the client</a:t>
            </a:r>
          </a:p>
          <a:p>
            <a:r>
              <a:rPr lang="en-US" dirty="0" smtClean="0"/>
              <a:t>Full control of the server</a:t>
            </a:r>
          </a:p>
          <a:p>
            <a:r>
              <a:rPr lang="en-US" dirty="0" smtClean="0"/>
              <a:t>Asynchronous and fast (callback oriented)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8" t="2895" r="1259" b="3097"/>
          <a:stretch/>
        </p:blipFill>
        <p:spPr bwMode="auto">
          <a:xfrm>
            <a:off x="1624613" y="3994951"/>
            <a:ext cx="5663954" cy="2077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916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 &amp; Installation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37477" y="825623"/>
            <a:ext cx="8686800" cy="5791200"/>
          </a:xfrm>
        </p:spPr>
        <p:txBody>
          <a:bodyPr/>
          <a:lstStyle/>
          <a:p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NodeJS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libuv</a:t>
            </a:r>
            <a:r>
              <a:rPr lang="en-US" dirty="0" smtClean="0"/>
              <a:t> – high-performance event I/O library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V8</a:t>
            </a:r>
            <a:r>
              <a:rPr lang="en-US" dirty="0" smtClean="0"/>
              <a:t> – Google Chrome's JavaScript engine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JavaScript</a:t>
            </a:r>
            <a:r>
              <a:rPr lang="en-US" dirty="0" smtClean="0"/>
              <a:t> -&gt;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C++</a:t>
            </a:r>
          </a:p>
          <a:p>
            <a:r>
              <a:rPr lang="en-US" dirty="0" smtClean="0"/>
              <a:t>Installation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://nodejs.org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Run Command Prompt (</a:t>
            </a:r>
            <a:r>
              <a:rPr lang="en-US" dirty="0" err="1" smtClean="0"/>
              <a:t>cmd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Type "node" and run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07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502</TotalTime>
  <Words>229</Words>
  <Application>Microsoft Office PowerPoint</Application>
  <PresentationFormat>On-screen Show (4:3)</PresentationFormat>
  <Paragraphs>59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Telerik Academy theme</vt:lpstr>
      <vt:lpstr>Introduction to NodeJS</vt:lpstr>
      <vt:lpstr>Table of Contents</vt:lpstr>
      <vt:lpstr>Console 2</vt:lpstr>
      <vt:lpstr>Console 2</vt:lpstr>
      <vt:lpstr>Console 2</vt:lpstr>
      <vt:lpstr>Overview of NodeJS</vt:lpstr>
      <vt:lpstr>Overview of NodeJS</vt:lpstr>
      <vt:lpstr>Why NodeJS</vt:lpstr>
      <vt:lpstr>Building Blocks &amp; Installation</vt:lpstr>
      <vt:lpstr>Running NodeJS Applications</vt:lpstr>
      <vt:lpstr>Restoring Modules</vt:lpstr>
      <vt:lpstr>Restoring Modules</vt:lpstr>
      <vt:lpstr>Restoring Modules</vt:lpstr>
      <vt:lpstr>Introduction to NodeJS</vt:lpstr>
    </vt:vector>
  </TitlesOfParts>
  <Company>Telerik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Kendo UI Overview</dc:title>
  <dc:creator>Doncho Minkov</dc:creator>
  <cp:lastModifiedBy>Ivaylo Kenov</cp:lastModifiedBy>
  <cp:revision>234</cp:revision>
  <dcterms:created xsi:type="dcterms:W3CDTF">2014-03-11T09:08:39Z</dcterms:created>
  <dcterms:modified xsi:type="dcterms:W3CDTF">2014-07-24T10:03:36Z</dcterms:modified>
</cp:coreProperties>
</file>