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8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02F9BA1-AF9B-4785-8E99-C1E776F30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02F9BA1-AF9B-4785-8E99-C1E776F30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72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3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90081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62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Animations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496290"/>
            <a:ext cx="4221209" cy="400110"/>
          </a:xfrm>
        </p:spPr>
        <p:txBody>
          <a:bodyPr/>
          <a:lstStyle/>
          <a:p>
            <a:r>
              <a:rPr lang="en-US" sz="2000" dirty="0" smtClean="0"/>
              <a:t>Learning &amp; Development Team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http://academy.telerik.com</a:t>
            </a:r>
            <a:r>
              <a:rPr lang="en-US" sz="1800" dirty="0" smtClean="0"/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sz="2400" dirty="0" smtClean="0"/>
              <a:t>Telerik Software Academy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0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6744"/>
            <a:ext cx="8686800" cy="5791200"/>
          </a:xfrm>
        </p:spPr>
        <p:txBody>
          <a:bodyPr/>
          <a:lstStyle/>
          <a:p>
            <a:pPr marL="400050" indent="-4000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Finish the aircraft game from the demo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Create flying monsters that can kill the fighter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The fighter can kill</a:t>
            </a:r>
            <a:r>
              <a:rPr lang="bg-BG" sz="2600" dirty="0" smtClean="0"/>
              <a:t> </a:t>
            </a:r>
            <a:r>
              <a:rPr lang="en-US" sz="2600" dirty="0" smtClean="0"/>
              <a:t>the monsters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When the fighter is destroyed, a high score is calculated based on the time he was alive and the number of monsters killed</a:t>
            </a:r>
            <a:endParaRPr lang="en-US" sz="2800" dirty="0" smtClean="0"/>
          </a:p>
          <a:p>
            <a:pPr marL="400050" indent="-4000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/>
              <a:t>Create the famous game Falling Rocks (</a:t>
            </a:r>
            <a:r>
              <a:rPr lang="en-US" sz="2800" dirty="0" err="1"/>
              <a:t>Padashti</a:t>
            </a:r>
            <a:r>
              <a:rPr lang="en-US" sz="2800" dirty="0"/>
              <a:t> </a:t>
            </a:r>
            <a:r>
              <a:rPr lang="en-US" sz="2800" dirty="0" err="1"/>
              <a:t>kamani</a:t>
            </a:r>
            <a:r>
              <a:rPr lang="en-US" sz="2800" dirty="0" smtClean="0"/>
              <a:t>)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600" dirty="0"/>
              <a:t>The </a:t>
            </a:r>
            <a:r>
              <a:rPr lang="en-US" sz="2600" dirty="0" smtClean="0"/>
              <a:t>game consists of a dwarf at the bottom of the field</a:t>
            </a: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The dwarf can move left and right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600" dirty="0"/>
              <a:t>Rocks are randomly generated at the top of the </a:t>
            </a:r>
            <a:r>
              <a:rPr lang="en-US" sz="2600" dirty="0" smtClean="0"/>
              <a:t>field</a:t>
            </a: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The rocks can kill the dwarf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The dwarf must evade the rocks as long as possible</a:t>
            </a:r>
            <a:endParaRPr lang="en-US" sz="2600" dirty="0"/>
          </a:p>
          <a:p>
            <a:pPr lvl="2">
              <a:lnSpc>
                <a:spcPct val="90000"/>
              </a:lnSpc>
              <a:spcBef>
                <a:spcPts val="300"/>
              </a:spcBef>
            </a:pPr>
            <a:endParaRPr lang="en-US" sz="2600" dirty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7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9650"/>
            <a:ext cx="8686800" cy="5598294"/>
          </a:xfrm>
        </p:spPr>
        <p:txBody>
          <a:bodyPr/>
          <a:lstStyle/>
          <a:p>
            <a:pPr marL="400050" indent="-400050">
              <a:lnSpc>
                <a:spcPct val="90000"/>
              </a:lnSpc>
              <a:spcBef>
                <a:spcPts val="300"/>
              </a:spcBef>
              <a:buFont typeface="+mj-lt"/>
              <a:buAutoNum type="arabicPeriod" startAt="3"/>
            </a:pPr>
            <a:r>
              <a:rPr lang="en-US" sz="2800" dirty="0"/>
              <a:t>Create a ball that is </a:t>
            </a:r>
            <a:r>
              <a:rPr lang="en-US" sz="2800" dirty="0" smtClean="0"/>
              <a:t>moving </a:t>
            </a:r>
            <a:br>
              <a:rPr lang="en-US" sz="2800" dirty="0" smtClean="0"/>
            </a:br>
            <a:r>
              <a:rPr lang="en-US" sz="2800" dirty="0" smtClean="0"/>
              <a:t>in a spiral trajectory</a:t>
            </a:r>
            <a:r>
              <a:rPr lang="en-US" sz="2800" dirty="0"/>
              <a:t>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starting from the </a:t>
            </a:r>
            <a:r>
              <a:rPr lang="en-US" sz="2800" dirty="0"/>
              <a:t>middle of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the </a:t>
            </a:r>
            <a:r>
              <a:rPr lang="en-US" sz="2800" dirty="0"/>
              <a:t>drawing </a:t>
            </a:r>
            <a:r>
              <a:rPr lang="en-US" sz="2800" dirty="0" smtClean="0"/>
              <a:t>field</a:t>
            </a:r>
            <a:endParaRPr lang="en-US" sz="2600" dirty="0" smtClean="0"/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*Hint: find the mathematical </a:t>
            </a:r>
            <a:br>
              <a:rPr lang="en-US" sz="2600" dirty="0" smtClean="0"/>
            </a:br>
            <a:r>
              <a:rPr lang="en-US" sz="2600" dirty="0" smtClean="0"/>
              <a:t>formula for </a:t>
            </a:r>
            <a:r>
              <a:rPr lang="en-US" sz="2600" dirty="0"/>
              <a:t>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Archimedean </a:t>
            </a:r>
            <a:b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spiral</a:t>
            </a:r>
            <a:r>
              <a:rPr lang="en-US" sz="2600" dirty="0" smtClean="0"/>
              <a:t> to calculate the trajectory of the ball</a:t>
            </a:r>
            <a:endParaRPr lang="en-US" sz="2800" dirty="0" smtClean="0"/>
          </a:p>
          <a:p>
            <a:pPr lvl="2">
              <a:lnSpc>
                <a:spcPct val="90000"/>
              </a:lnSpc>
              <a:spcBef>
                <a:spcPts val="300"/>
              </a:spcBef>
            </a:pPr>
            <a:endParaRPr lang="en-US" sz="2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1083445"/>
            <a:ext cx="2106628" cy="2097905"/>
          </a:xfrm>
          <a:prstGeom prst="roundRect">
            <a:avLst>
              <a:gd name="adj" fmla="val 3025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8276690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72665F70-449B-47A5-B801-1BB51046B9E9}" vid="{BFE06EB7-CA8A-428D-BE0B-883DD77542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85</TotalTime>
  <Words>123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Cambria</vt:lpstr>
      <vt:lpstr>Consolas</vt:lpstr>
      <vt:lpstr>Corbel</vt:lpstr>
      <vt:lpstr>Wingdings 2</vt:lpstr>
      <vt:lpstr>Telerik Academy theme</vt:lpstr>
      <vt:lpstr>Canvas Animations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29</cp:revision>
  <dcterms:created xsi:type="dcterms:W3CDTF">2013-11-28T07:30:48Z</dcterms:created>
  <dcterms:modified xsi:type="dcterms:W3CDTF">2014-05-20T12:01:08Z</dcterms:modified>
</cp:coreProperties>
</file>