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45" r:id="rId11"/>
    <p:sldId id="376" r:id="rId12"/>
    <p:sldId id="370" r:id="rId13"/>
    <p:sldId id="383" r:id="rId14"/>
    <p:sldId id="372" r:id="rId15"/>
    <p:sldId id="373" r:id="rId16"/>
    <p:sldId id="374" r:id="rId17"/>
    <p:sldId id="354" r:id="rId18"/>
    <p:sldId id="333" r:id="rId19"/>
  </p:sldIdLst>
  <p:sldSz cx="9144000" cy="6858000" type="screen4x3"/>
  <p:notesSz cx="6881813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25-Jun-14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25-Jun-14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front-end-development/javascript-o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oo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79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.academy.telerik.com/163140/javascript-%D0%BF%D1%80%D0%BE%D0%B3%D1%80%D0%B0%D0%BC%D0%B0-%D0%B7%D0%B0-%D0%BA%D1%83%D1%80%D1%81%D0%B0-javascript-ui-&amp;-dom-201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OOP: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Evaluation components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Bonuses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11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forums.academy.telerik.com/front-end-development/javascript-oop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academy.telerik.com/student-courses/web-design-and-ui/javascript-oop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telerikacademy.com/Courses/Courses/Details/179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1541" y="3352800"/>
            <a:ext cx="3007659" cy="1744442"/>
          </a:xfrm>
          <a:prstGeom prst="roundRect">
            <a:avLst>
              <a:gd name="adj" fmla="val 1019"/>
            </a:avLst>
          </a:prstGeom>
          <a:ln w="190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WebStorm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5486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154682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3307083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OOP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 is next in the Academy?</a:t>
            </a:r>
          </a:p>
          <a:p>
            <a:r>
              <a:rPr lang="en-US" dirty="0" smtClean="0"/>
              <a:t>The JavaScript OOP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r>
              <a:rPr lang="en-US" dirty="0" smtClean="0"/>
              <a:t>Resources </a:t>
            </a:r>
            <a:r>
              <a:rPr lang="en-US" dirty="0" smtClean="0"/>
              <a:t>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About to make the next step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OOP</a:t>
            </a:r>
          </a:p>
          <a:p>
            <a:pPr lvl="1"/>
            <a:r>
              <a:rPr lang="en-US" dirty="0" smtClean="0"/>
              <a:t>Continuation of JavaScript UI &amp; DOM</a:t>
            </a:r>
          </a:p>
          <a:p>
            <a:pPr lvl="1"/>
            <a:r>
              <a:rPr lang="en-US" dirty="0" smtClean="0"/>
              <a:t>Diving into design of modern JS apps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two weeks</a:t>
            </a:r>
          </a:p>
          <a:p>
            <a:r>
              <a:rPr lang="en-US" dirty="0" smtClean="0"/>
              <a:t>The course exam</a:t>
            </a:r>
          </a:p>
          <a:p>
            <a:pPr lvl="1"/>
            <a:r>
              <a:rPr lang="en-US" dirty="0"/>
              <a:t>Yet to be discovered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OOP: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Material to cover during the course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OOP: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"JavaScript OOP" course introduction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and Function Expressions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Advanced topics about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Immediately-invoked function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Scopes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Closures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OOP: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Classical OOP in JavaScript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Function constructors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Methods and fields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Hidden/public data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Performance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Inheritance with Classical OOP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Implementing inheritance in JS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prototype chain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3433" y="321945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OOP: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Modules and Patterns in JavaScript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Modules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Revealing Module pattern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AMD and Require.JS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Asynchronous Module definition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Dependent modules with Require.JS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7362" y="2133600"/>
            <a:ext cx="1976344" cy="148225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OOP: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and Using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 blocks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built-in exceptions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custom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tasks for the exam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1832</TotalTime>
  <Words>445</Words>
  <Application>Microsoft Office PowerPoint</Application>
  <PresentationFormat>On-screen Show (4:3)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</vt:lpstr>
      <vt:lpstr>Consolas</vt:lpstr>
      <vt:lpstr>Corbel</vt:lpstr>
      <vt:lpstr>Wingdings 2</vt:lpstr>
      <vt:lpstr>Telerik Academy</vt:lpstr>
      <vt:lpstr>JavaScript OOP:  Course Introduction</vt:lpstr>
      <vt:lpstr>Table of Contents</vt:lpstr>
      <vt:lpstr>JavaScript OOP</vt:lpstr>
      <vt:lpstr>What's Coming Next?</vt:lpstr>
      <vt:lpstr>JavaScript OOP:  Course Program</vt:lpstr>
      <vt:lpstr>JavaScript OOP: Course Program</vt:lpstr>
      <vt:lpstr>JavaScript OOP: Course Program (2)</vt:lpstr>
      <vt:lpstr>JavaScript OOP: Course Program (3)</vt:lpstr>
      <vt:lpstr>JavaScript OOP: Course Program (4)</vt:lpstr>
      <vt:lpstr>Evaluation </vt:lpstr>
      <vt:lpstr>JavaScript – Evaluation</vt:lpstr>
      <vt:lpstr>Resources</vt:lpstr>
      <vt:lpstr>JavaScript Resources</vt:lpstr>
      <vt:lpstr>Course Web Site &amp; Forums</vt:lpstr>
      <vt:lpstr>Telerik Integrated Learning System (TILS)</vt:lpstr>
      <vt:lpstr>Required Software</vt:lpstr>
      <vt:lpstr>JavaScript OOP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643</cp:revision>
  <dcterms:created xsi:type="dcterms:W3CDTF">2007-12-08T16:03:35Z</dcterms:created>
  <dcterms:modified xsi:type="dcterms:W3CDTF">2014-06-25T12:17:35Z</dcterms:modified>
  <cp:category>software engineering</cp:category>
</cp:coreProperties>
</file>