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35" r:id="rId3"/>
    <p:sldId id="336" r:id="rId4"/>
    <p:sldId id="337" r:id="rId5"/>
    <p:sldId id="343" r:id="rId6"/>
    <p:sldId id="376" r:id="rId7"/>
    <p:sldId id="377" r:id="rId8"/>
    <p:sldId id="378" r:id="rId9"/>
    <p:sldId id="379" r:id="rId10"/>
    <p:sldId id="380" r:id="rId11"/>
    <p:sldId id="345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75" r:id="rId20"/>
    <p:sldId id="333" r:id="rId21"/>
    <p:sldId id="388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JavaS</a:t>
            </a:r>
            <a:r>
              <a:rPr lang="en-US" dirty="0" smtClean="0"/>
              <a:t>cript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Private/Public fields, Module, Revealing Module</a:t>
            </a:r>
            <a:endParaRPr lang="en-US" dirty="0"/>
          </a:p>
        </p:txBody>
      </p:sp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101">
            <a:off x="317970" y="784384"/>
            <a:ext cx="2402111" cy="1934881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8"/>
          <a:stretch/>
        </p:blipFill>
        <p:spPr>
          <a:xfrm rot="903727">
            <a:off x="5940424" y="540391"/>
            <a:ext cx="2038350" cy="1703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functions in memory </a:t>
            </a:r>
            <a:endParaRPr lang="en-US" b="0" dirty="0"/>
          </a:p>
          <a:p>
            <a:r>
              <a:rPr lang="en-US" dirty="0" smtClean="0"/>
              <a:t>Extending </a:t>
            </a:r>
            <a:r>
              <a:rPr lang="en-US" dirty="0"/>
              <a:t>objects can be difficult since no prototyping is used</a:t>
            </a:r>
            <a:endParaRPr lang="en-US" b="0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1910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2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2743200" cy="2761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038600"/>
            <a:ext cx="6629400" cy="569120"/>
          </a:xfrm>
        </p:spPr>
        <p:txBody>
          <a:bodyPr/>
          <a:lstStyle/>
          <a:p>
            <a:r>
              <a:rPr lang="en-US" dirty="0" smtClean="0"/>
              <a:t>Reveal the most interesting </a:t>
            </a:r>
          </a:p>
          <a:p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1905000"/>
            <a:ext cx="1981200" cy="300181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“</a:t>
            </a:r>
            <a:r>
              <a:rPr lang="en-US" dirty="0"/>
              <a:t>Modularize” code into re-useable objects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Variables/functions taken out of global namespace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public members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expose public members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Functions </a:t>
            </a:r>
            <a:r>
              <a:rPr lang="en-US" dirty="0"/>
              <a:t>may be duplicated across objects in memory when not using singleton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debugging</a:t>
            </a:r>
          </a:p>
          <a:p>
            <a:endParaRPr lang="en-US" b="0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Structure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600200"/>
            <a:ext cx="77771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members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9144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9624" y="4724400"/>
            <a:ext cx="8686800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56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371600"/>
            <a:ext cx="7777163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function(eq)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eqCtl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document.getElementById(eq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doAdd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function(x,y)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 = x + 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eqCtl.innerHTML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add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doAdd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//Expose public member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'eqCtl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calculator.add(2,2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7620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985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functions in memory </a:t>
            </a:r>
            <a:endParaRPr lang="en-US" b="0" dirty="0"/>
          </a:p>
          <a:p>
            <a:r>
              <a:rPr lang="en-US" dirty="0" smtClean="0"/>
              <a:t>Extending </a:t>
            </a:r>
            <a:r>
              <a:rPr lang="en-US" dirty="0"/>
              <a:t>objects can be difficult since no prototyping is used</a:t>
            </a:r>
            <a:endParaRPr lang="en-US" b="0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535" y="35052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35" y="4800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53" y="1524000"/>
            <a:ext cx="3928564" cy="146208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9624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Extending Existing Module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1295400"/>
            <a:ext cx="4274017" cy="22296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Public/Private fields in JavaScript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Module pattern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Pros and cons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Structure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Live demo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Revealing module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Pros and cons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Live demo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57282"/>
            <a:ext cx="4571999" cy="280509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/>
            </a:pPr>
            <a:r>
              <a:rPr lang="en-US" sz="2800" dirty="0" smtClean="0"/>
              <a:t>Create the Snake game using the Revealing module pattern. Design the game such that it has at least three modules.</a:t>
            </a:r>
            <a:endParaRPr lang="en-US" sz="2800" dirty="0" smtClean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6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5593090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274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Public/Private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74" y="2209800"/>
            <a:ext cx="8229600" cy="569120"/>
          </a:xfrm>
        </p:spPr>
        <p:txBody>
          <a:bodyPr/>
          <a:lstStyle/>
          <a:p>
            <a:r>
              <a:rPr lang="en-US" dirty="0" smtClean="0"/>
              <a:t>Using the function scope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82464" y="3227294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Public/Private Fields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variable is defined: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812" y="3124200"/>
            <a:ext cx="777716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global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myFunction()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private = global;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function innerFunction(){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innerPrivate = private;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810000"/>
            <a:ext cx="58293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Public/Private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69120"/>
          </a:xfrm>
        </p:spPr>
        <p:txBody>
          <a:bodyPr/>
          <a:lstStyle/>
          <a:p>
            <a:r>
              <a:rPr lang="en-US" dirty="0" smtClean="0"/>
              <a:t>Hide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7" y="3048000"/>
            <a:ext cx="3677771" cy="27583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Variables/functions </a:t>
            </a:r>
            <a:r>
              <a:rPr lang="en-US" dirty="0" smtClean="0"/>
              <a:t>not in global namespace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  <a:endParaRPr lang="en-US" b="0" dirty="0"/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Cons: </a:t>
            </a:r>
            <a:endParaRPr lang="en-US" sz="3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Functions </a:t>
            </a:r>
            <a:r>
              <a:rPr lang="en-US" dirty="0"/>
              <a:t>may be duplicated across objects in memory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Structure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600200"/>
            <a:ext cx="77771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= 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members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9144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9624" y="4724400"/>
            <a:ext cx="8686800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5561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371600"/>
            <a:ext cx="7777163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(function(eq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eqCtl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document.getElementById(eq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add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function(x,y)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 = x + 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eqCtl.innerHTML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new Calculator('eq'); calculator.add(2,2);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7620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2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2974</TotalTime>
  <Words>514</Words>
  <Application>Microsoft Office PowerPoint</Application>
  <PresentationFormat>On-screen Show (4:3)</PresentationFormat>
  <Paragraphs>162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</vt:lpstr>
      <vt:lpstr>JavaScript Patterns</vt:lpstr>
      <vt:lpstr>Table of Contents</vt:lpstr>
      <vt:lpstr>Public/Private fields</vt:lpstr>
      <vt:lpstr>Public/Private Fields</vt:lpstr>
      <vt:lpstr>Public/Private fields</vt:lpstr>
      <vt:lpstr>The Module Pattern</vt:lpstr>
      <vt:lpstr>Pros and Cons</vt:lpstr>
      <vt:lpstr>Structure</vt:lpstr>
      <vt:lpstr>Example</vt:lpstr>
      <vt:lpstr>Summary</vt:lpstr>
      <vt:lpstr>Module Pattern</vt:lpstr>
      <vt:lpstr>The Revealing Module Pattern</vt:lpstr>
      <vt:lpstr>Pros and Cons</vt:lpstr>
      <vt:lpstr>Structure</vt:lpstr>
      <vt:lpstr>Example</vt:lpstr>
      <vt:lpstr>Summary</vt:lpstr>
      <vt:lpstr>Revealing Module Pattern</vt:lpstr>
      <vt:lpstr>Extending Existing Module</vt:lpstr>
      <vt:lpstr>Arrays</vt:lpstr>
      <vt:lpstr>Free Trainings @ Telerik Academy</vt:lpstr>
      <vt:lpstr>Homework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Ivaylo Kenov</cp:lastModifiedBy>
  <cp:revision>390</cp:revision>
  <dcterms:created xsi:type="dcterms:W3CDTF">2007-12-08T16:03:35Z</dcterms:created>
  <dcterms:modified xsi:type="dcterms:W3CDTF">2014-01-10T12:40:38Z</dcterms:modified>
  <cp:category>software engineering</cp:category>
</cp:coreProperties>
</file>