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83" r:id="rId9"/>
    <p:sldId id="264" r:id="rId10"/>
    <p:sldId id="28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docs/download.html#require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AMD and RequireJS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Splitting JavaScript into Dependent Modules</a:t>
            </a:r>
            <a:endParaRPr lang="en-US" dirty="0"/>
          </a:p>
        </p:txBody>
      </p:sp>
      <p:pic>
        <p:nvPicPr>
          <p:cNvPr id="1026" name="Picture 2" descr="http://requirejs.org/i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19" y="365495"/>
            <a:ext cx="2819492" cy="1768590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upload.wikimedia.org/wikipedia/en/9/9b/Modular_synthesizer_func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20" y="4768732"/>
            <a:ext cx="3858180" cy="1708268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167" y="-141570"/>
            <a:ext cx="3047508" cy="29453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RequireJS: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RequireJS:</a:t>
            </a:r>
          </a:p>
          <a:p>
            <a:pPr lvl="1"/>
            <a:r>
              <a:rPr lang="en-US" dirty="0" smtClean="0"/>
              <a:t>Fetch the require.js file:</a:t>
            </a:r>
          </a:p>
          <a:p>
            <a:pPr lvl="2"/>
            <a:r>
              <a:rPr lang="en-US" dirty="0" smtClean="0"/>
              <a:t>Either download </a:t>
            </a:r>
            <a:r>
              <a:rPr lang="en-US" dirty="0"/>
              <a:t>it from </a:t>
            </a:r>
            <a:r>
              <a:rPr lang="en-US" dirty="0" smtClean="0">
                <a:hlinkClick r:id="rId2"/>
              </a:rPr>
              <a:t>RequireJS web site</a:t>
            </a:r>
            <a:endParaRPr lang="en-US" dirty="0"/>
          </a:p>
          <a:p>
            <a:pPr lvl="2"/>
            <a:r>
              <a:rPr lang="en-US" dirty="0" smtClean="0"/>
              <a:t>Or with bower: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app.js</a:t>
            </a:r>
            <a:r>
              <a:rPr lang="en-US" dirty="0" smtClean="0"/>
              <a:t> file to start your application</a:t>
            </a:r>
          </a:p>
          <a:p>
            <a:pPr lvl="1"/>
            <a:r>
              <a:rPr lang="en-US" dirty="0" smtClean="0"/>
              <a:t>Create an HTML page and </a:t>
            </a:r>
            <a:r>
              <a:rPr lang="en-US" dirty="0" err="1" smtClean="0"/>
              <a:t>src</a:t>
            </a:r>
            <a:r>
              <a:rPr lang="en-US" dirty="0" smtClean="0"/>
              <a:t> the RequireJS file</a:t>
            </a:r>
          </a:p>
          <a:p>
            <a:pPr lvl="2"/>
            <a:r>
              <a:rPr lang="en-US" dirty="0" smtClean="0"/>
              <a:t>And set the data-main attribute to the app.js file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66167" y="2880584"/>
            <a:ext cx="379668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bower install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71524" y="5246878"/>
            <a:ext cx="76009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="scripts/libs/require.js"</a:t>
            </a:r>
            <a:br>
              <a:rPr lang="en-US" dirty="0" smtClean="0"/>
            </a:br>
            <a:r>
              <a:rPr lang="en-US" dirty="0" smtClean="0"/>
              <a:t>        data-main="scripts/app/app"&gt;&lt;/script&gt;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49197"/>
          </a:xfrm>
        </p:spPr>
        <p:txBody>
          <a:bodyPr/>
          <a:lstStyle/>
          <a:p>
            <a:r>
              <a:rPr lang="en-US" dirty="0" smtClean="0"/>
              <a:t>The app.js is the file, that starts your application</a:t>
            </a:r>
          </a:p>
          <a:p>
            <a:pPr lvl="1"/>
            <a:r>
              <a:rPr lang="en-US" dirty="0" smtClean="0"/>
              <a:t>It has dependencies to other </a:t>
            </a:r>
            <a:r>
              <a:rPr lang="en-US" dirty="0" err="1" smtClean="0"/>
              <a:t>RequreJS</a:t>
            </a:r>
            <a:r>
              <a:rPr lang="en-US" dirty="0" smtClean="0"/>
              <a:t> modules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05024"/>
            <a:ext cx="8077200" cy="4000501"/>
          </a:xfrm>
        </p:spPr>
        <p:txBody>
          <a:bodyPr/>
          <a:lstStyle/>
          <a:p>
            <a:r>
              <a:rPr lang="en-US" dirty="0" smtClean="0"/>
              <a:t>//app.js</a:t>
            </a:r>
          </a:p>
          <a:p>
            <a:r>
              <a:rPr lang="en-US" dirty="0"/>
              <a:t>(function 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require.config</a:t>
            </a:r>
            <a:r>
              <a:rPr lang="en-US" dirty="0"/>
              <a:t>({</a:t>
            </a:r>
          </a:p>
          <a:p>
            <a:r>
              <a:rPr lang="en-US" dirty="0" smtClean="0"/>
              <a:t>    paths</a:t>
            </a:r>
            <a:r>
              <a:rPr lang="en-US" dirty="0"/>
              <a:t>: {</a:t>
            </a:r>
          </a:p>
          <a:p>
            <a:r>
              <a:rPr lang="en-US" dirty="0" smtClean="0"/>
              <a:t>      "</a:t>
            </a:r>
            <a:r>
              <a:rPr lang="en-US" dirty="0" err="1"/>
              <a:t>jquery</a:t>
            </a:r>
            <a:r>
              <a:rPr lang="en-US" dirty="0"/>
              <a:t>": "libs/jquery-2.0.3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require(["</a:t>
            </a:r>
            <a:r>
              <a:rPr lang="en-US" dirty="0" err="1"/>
              <a:t>jquery</a:t>
            </a:r>
            <a:r>
              <a:rPr lang="en-US" dirty="0"/>
              <a:t>"],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//write your jQuery-dependent code here</a:t>
            </a:r>
            <a:endParaRPr lang="en-US" dirty="0"/>
          </a:p>
          <a:p>
            <a:r>
              <a:rPr lang="en-US" dirty="0" smtClean="0"/>
              <a:t>  });</a:t>
            </a:r>
            <a:endParaRPr lang="en-US" dirty="0"/>
          </a:p>
          <a:p>
            <a:r>
              <a:rPr lang="en-US" dirty="0"/>
              <a:t>}());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39801"/>
            <a:ext cx="7924800" cy="685800"/>
          </a:xfrm>
        </p:spPr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66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upload.wikimedia.org/wikipedia/en/7/76/Gc_squad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93706"/>
            <a:ext cx="6477000" cy="3861288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74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pic>
        <p:nvPicPr>
          <p:cNvPr id="4098" name="Picture 2" descr="http://t0.gstatic.com/images?q=tbn:ANd9GcRyaPelH2sKjs07o6CWV4oUKC4BL28Q3daFtS7p59M-VR4mpZ0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702267"/>
            <a:ext cx="3892550" cy="29044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8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199"/>
          </a:xfrm>
        </p:spPr>
        <p:txBody>
          <a:bodyPr/>
          <a:lstStyle/>
          <a:p>
            <a:r>
              <a:rPr lang="en-US" dirty="0" smtClean="0"/>
              <a:t>A module is a well-scoped object that avoids polluting the global scope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explicitly list its </a:t>
            </a:r>
            <a:r>
              <a:rPr lang="en-US" dirty="0" smtClean="0"/>
              <a:t>dependencies and </a:t>
            </a:r>
            <a:r>
              <a:rPr lang="en-US" dirty="0"/>
              <a:t>get a handle on those </a:t>
            </a:r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Dependencies are received as arguments to the define function</a:t>
            </a:r>
          </a:p>
          <a:p>
            <a:r>
              <a:rPr lang="en-US" dirty="0" smtClean="0"/>
              <a:t>The RequireJS module is an </a:t>
            </a:r>
            <a:r>
              <a:rPr lang="en-US" dirty="0"/>
              <a:t>extension of the Module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RequireJS syntax for modules allows them to be loaded 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Even out </a:t>
            </a:r>
            <a:r>
              <a:rPr lang="en-US" dirty="0"/>
              <a:t>of order, </a:t>
            </a:r>
            <a:r>
              <a:rPr lang="en-US" dirty="0" smtClean="0"/>
              <a:t>yet </a:t>
            </a:r>
            <a:r>
              <a:rPr lang="en-US" dirty="0"/>
              <a:t>evaluated in the correct dependency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global variables are not </a:t>
            </a:r>
            <a:r>
              <a:rPr lang="en-US" dirty="0" smtClean="0"/>
              <a:t>created it is possible to load multiple versions of a module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should only be one module definition </a:t>
            </a:r>
            <a:r>
              <a:rPr lang="en-US" dirty="0" smtClean="0"/>
              <a:t>in a single JavaScript file!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modules can be grouped into optimized bundles by </a:t>
            </a:r>
            <a:r>
              <a:rPr lang="en-US" dirty="0" smtClean="0"/>
              <a:t>an optimization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69660"/>
          </a:xfrm>
        </p:spPr>
        <p:txBody>
          <a:bodyPr/>
          <a:lstStyle/>
          <a:p>
            <a:r>
              <a:rPr lang="en-US" dirty="0" smtClean="0"/>
              <a:t>Defining modules is done using the define function of RequireJS:</a:t>
            </a:r>
          </a:p>
          <a:p>
            <a:pPr lvl="1"/>
            <a:r>
              <a:rPr lang="en-US" dirty="0" smtClean="0"/>
              <a:t>The name of the modules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path of the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2514" y="2585579"/>
            <a:ext cx="8077200" cy="2169825"/>
          </a:xfrm>
        </p:spPr>
        <p:txBody>
          <a:bodyPr/>
          <a:lstStyle/>
          <a:p>
            <a:r>
              <a:rPr lang="en-US" dirty="0" smtClean="0"/>
              <a:t>//in file "libs/module1.js"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(function(){</a:t>
            </a:r>
          </a:p>
          <a:p>
            <a:r>
              <a:rPr lang="en-US" dirty="0"/>
              <a:t>  </a:t>
            </a:r>
            <a:r>
              <a:rPr lang="en-US" dirty="0" smtClean="0"/>
              <a:t>//do stuff</a:t>
            </a:r>
          </a:p>
          <a:p>
            <a:r>
              <a:rPr lang="en-US" dirty="0"/>
              <a:t> </a:t>
            </a:r>
            <a:r>
              <a:rPr lang="en-US" dirty="0" smtClean="0"/>
              <a:t> return result;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({ properties });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99136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all modules need dependencies</a:t>
            </a:r>
          </a:p>
          <a:p>
            <a:pPr lvl="1"/>
            <a:r>
              <a:rPr lang="en-US" dirty="0" smtClean="0"/>
              <a:t>If no dependencies are needed, just pass a function handler or an object</a:t>
            </a:r>
          </a:p>
        </p:txBody>
      </p:sp>
    </p:spTree>
    <p:extLst>
      <p:ext uri="{BB962C8B-B14F-4D97-AF65-F5344CB8AC3E}">
        <p14:creationId xmlns:p14="http://schemas.microsoft.com/office/powerpoint/2010/main" val="33767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Defining Simple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ilb.org/reviews/modul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883127"/>
            <a:ext cx="5257802" cy="322217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737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9487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 with Dependencies </a:t>
            </a:r>
            <a:endParaRPr lang="en-US" dirty="0"/>
          </a:p>
        </p:txBody>
      </p:sp>
      <p:pic>
        <p:nvPicPr>
          <p:cNvPr id="6146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2796302"/>
            <a:ext cx="4789714" cy="359228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357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2038"/>
            <a:ext cx="8686800" cy="3816097"/>
          </a:xfrm>
        </p:spPr>
        <p:txBody>
          <a:bodyPr/>
          <a:lstStyle/>
          <a:p>
            <a:r>
              <a:rPr lang="en-US" dirty="0"/>
              <a:t>Some modules use another modules</a:t>
            </a:r>
          </a:p>
          <a:p>
            <a:pPr lvl="1">
              <a:buSzPct val="70000"/>
            </a:pPr>
            <a:r>
              <a:rPr lang="en-US" sz="2800" dirty="0" smtClean="0"/>
              <a:t>RequireJS </a:t>
            </a:r>
            <a:r>
              <a:rPr lang="en-US" sz="2800" dirty="0"/>
              <a:t>can "request" a file to be loaded</a:t>
            </a:r>
          </a:p>
          <a:p>
            <a:r>
              <a:rPr lang="en-US" dirty="0"/>
              <a:t>Pass the names of the required module as an array in the define function</a:t>
            </a:r>
          </a:p>
          <a:p>
            <a:pPr lvl="1">
              <a:buSzPct val="70000"/>
            </a:pPr>
            <a:r>
              <a:rPr lang="en-US" sz="2800" dirty="0"/>
              <a:t>If any of them is not loaded, RequireJS will load it</a:t>
            </a:r>
          </a:p>
        </p:txBody>
      </p:sp>
    </p:spTree>
    <p:extLst>
      <p:ext uri="{BB962C8B-B14F-4D97-AF65-F5344CB8AC3E}">
        <p14:creationId xmlns:p14="http://schemas.microsoft.com/office/powerpoint/2010/main" val="164010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05149"/>
            <a:ext cx="8686800" cy="3600449"/>
          </a:xfrm>
        </p:spPr>
        <p:txBody>
          <a:bodyPr/>
          <a:lstStyle/>
          <a:p>
            <a:r>
              <a:rPr lang="en-US" dirty="0" smtClean="0"/>
              <a:t>AMD Overview</a:t>
            </a:r>
          </a:p>
          <a:p>
            <a:r>
              <a:rPr lang="en-US" dirty="0" smtClean="0"/>
              <a:t>RequireJS Overview</a:t>
            </a:r>
          </a:p>
          <a:p>
            <a:pPr lvl="1"/>
            <a:r>
              <a:rPr lang="en-US" dirty="0" smtClean="0"/>
              <a:t>Installation and configuration</a:t>
            </a:r>
          </a:p>
          <a:p>
            <a:r>
              <a:rPr lang="en-US" dirty="0" smtClean="0"/>
              <a:t>Defining modules with RequireJS</a:t>
            </a:r>
          </a:p>
          <a:p>
            <a:r>
              <a:rPr lang="en-US" dirty="0" smtClean="0"/>
              <a:t>Defining Dependent modules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2" t="-6991" r="-5532" b="-6991"/>
          <a:stretch/>
        </p:blipFill>
        <p:spPr bwMode="auto">
          <a:xfrm>
            <a:off x="1104901" y="914400"/>
            <a:ext cx="4714874" cy="201630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97" y="1594783"/>
            <a:ext cx="3425381" cy="3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2104"/>
            <a:ext cx="8686800" cy="5791200"/>
          </a:xfrm>
        </p:spPr>
        <p:txBody>
          <a:bodyPr/>
          <a:lstStyle/>
          <a:p>
            <a:pPr marL="346075" indent="-346075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Implement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800" dirty="0" smtClean="0"/>
              <a:t> control (like a dropdown list)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holds a set of items (an array)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Initially </a:t>
            </a:r>
            <a:r>
              <a:rPr lang="en-US" sz="2600" dirty="0" smtClean="0"/>
              <a:t>only a single item</a:t>
            </a:r>
            <a:r>
              <a:rPr lang="en-US" sz="2600" dirty="0"/>
              <a:t>, the selected item, is visible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collapsed</a:t>
            </a:r>
            <a:r>
              <a:rPr lang="en-US" sz="2600" dirty="0"/>
              <a:t>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When the selected item is clicked, all other items are shown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expanded</a:t>
            </a:r>
            <a:r>
              <a:rPr lang="en-US" sz="2600" dirty="0"/>
              <a:t>)</a:t>
            </a:r>
          </a:p>
          <a:p>
            <a:pPr marL="914400" lvl="2" indent="-274638">
              <a:tabLst>
                <a:tab pos="282575" algn="l"/>
                <a:tab pos="284163" algn="l"/>
              </a:tabLst>
            </a:pPr>
            <a:r>
              <a:rPr lang="en-US" sz="2400" dirty="0" smtClean="0"/>
              <a:t>If an item is clicked, it becomes the selected item and the ComboBox collapses</a:t>
            </a:r>
          </a:p>
          <a:p>
            <a:pPr marL="622300" lvl="1" indent="-274638">
              <a:tabLst>
                <a:tab pos="282575" algn="l"/>
                <a:tab pos="284163" algn="l"/>
              </a:tabLst>
            </a:pPr>
            <a:r>
              <a:rPr lang="en-US" sz="2600" dirty="0" smtClean="0"/>
              <a:t>Each of the items in a ComboBox can contain any valid HTML code</a:t>
            </a:r>
          </a:p>
          <a:p>
            <a:pPr marL="1096963" lvl="2" indent="-457200">
              <a:tabLst>
                <a:tab pos="282575" algn="l"/>
                <a:tab pos="284163" algn="l"/>
              </a:tabLst>
            </a:pPr>
            <a:endParaRPr lang="en-US" sz="2400" dirty="0" smtClean="0"/>
          </a:p>
          <a:p>
            <a:pPr marL="695326" lvl="1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endParaRPr lang="en-US" sz="2600" dirty="0" smtClean="0"/>
          </a:p>
          <a:p>
            <a:pPr marL="987426" lvl="2" indent="-347663">
              <a:tabLst>
                <a:tab pos="282575" algn="l"/>
                <a:tab pos="284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97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5"/>
            <a:ext cx="8686800" cy="2626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(cont.) Implement a ComboBox control (like a dropdown list)</a:t>
            </a:r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</a:t>
            </a:r>
          </a:p>
          <a:p>
            <a:pPr marL="1060450" lvl="2" indent="-457200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/>
              <a:t>jQuery is not </a:t>
            </a:r>
            <a:r>
              <a:rPr lang="en-US" sz="2600" dirty="0" smtClean="0"/>
              <a:t>obligatory (use it if you will)</a:t>
            </a:r>
            <a:endParaRPr lang="en-US" sz="2600" dirty="0"/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should have the following usage: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666744"/>
            <a:ext cx="8247888" cy="2908489"/>
          </a:xfrm>
        </p:spPr>
        <p:txBody>
          <a:bodyPr/>
          <a:lstStyle/>
          <a:p>
            <a:r>
              <a:rPr lang="en-US" sz="1400" dirty="0"/>
              <a:t>var people = </a:t>
            </a:r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1, name</a:t>
            </a:r>
            <a:r>
              <a:rPr lang="en-US" sz="1400" dirty="0"/>
              <a:t>: "Doncho Minkov</a:t>
            </a:r>
            <a:r>
              <a:rPr lang="en-US" sz="1400" dirty="0" smtClean="0"/>
              <a:t>", age</a:t>
            </a:r>
            <a:r>
              <a:rPr lang="en-US" sz="1400" dirty="0"/>
              <a:t>: </a:t>
            </a:r>
            <a:r>
              <a:rPr lang="en-US" sz="1400" dirty="0" smtClean="0"/>
              <a:t>18,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"images/minkov.jpg</a:t>
            </a:r>
            <a:r>
              <a:rPr lang="en-US" sz="1400" dirty="0" smtClean="0"/>
              <a:t>" 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2, name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/>
              <a:t>Georgi Georgiev</a:t>
            </a:r>
            <a:r>
              <a:rPr lang="en-US" sz="1400" dirty="0" smtClean="0"/>
              <a:t>", age</a:t>
            </a:r>
            <a:r>
              <a:rPr lang="en-US" sz="1400" dirty="0"/>
              <a:t>: 19</a:t>
            </a:r>
            <a:r>
              <a:rPr lang="en-US" sz="1400" dirty="0" smtClean="0"/>
              <a:t>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"images/joreto.jpg</a:t>
            </a:r>
            <a:r>
              <a:rPr lang="en-US" sz="1400" dirty="0" smtClean="0"/>
              <a:t>" }];</a:t>
            </a:r>
          </a:p>
          <a:p>
            <a:pPr>
              <a:spcBef>
                <a:spcPts val="900"/>
              </a:spcBef>
            </a:pPr>
            <a:r>
              <a:rPr lang="en-US" sz="1400" dirty="0" smtClean="0"/>
              <a:t>var </a:t>
            </a:r>
            <a:r>
              <a:rPr lang="en-US" sz="1400" dirty="0" err="1" smtClean="0"/>
              <a:t>comboBox</a:t>
            </a:r>
            <a:r>
              <a:rPr lang="en-US" sz="1400" dirty="0" smtClean="0"/>
              <a:t> = </a:t>
            </a:r>
            <a:r>
              <a:rPr lang="en-US" sz="1400" dirty="0" err="1" smtClean="0"/>
              <a:t>controls.ComboBox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var template = $("#person-template").html();</a:t>
            </a:r>
          </a:p>
          <a:p>
            <a:r>
              <a:rPr lang="en-US" sz="1400" dirty="0" smtClean="0"/>
              <a:t>var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comboBox.render</a:t>
            </a:r>
            <a:r>
              <a:rPr lang="en-US" sz="1400" dirty="0" smtClean="0"/>
              <a:t>(template);</a:t>
            </a:r>
          </a:p>
          <a:p>
            <a:r>
              <a:rPr lang="en-US" sz="1400" dirty="0" err="1" smtClean="0"/>
              <a:t>container.innerHTML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900"/>
              </a:spcBef>
            </a:pPr>
            <a:r>
              <a:rPr lang="en-US" sz="1400" dirty="0" smtClean="0"/>
              <a:t>//sample template</a:t>
            </a:r>
          </a:p>
          <a:p>
            <a:r>
              <a:rPr lang="en-US" sz="1400" dirty="0"/>
              <a:t>&lt;div class="person-item" id="person-item-{{id}}"&gt;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strong class="person-name"&gt;{{name}}&lt;/strong&gt;&lt;p class="person-age"&gt;{{age}}&lt;/</a:t>
            </a:r>
            <a:r>
              <a:rPr lang="en-US" sz="1400" dirty="0" smtClean="0"/>
              <a:t>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&lt;img </a:t>
            </a:r>
            <a:r>
              <a:rPr lang="en-US" sz="1400" dirty="0"/>
              <a:t>src="{{</a:t>
            </a:r>
            <a:r>
              <a:rPr lang="en-US" sz="1400" dirty="0" err="1"/>
              <a:t>avatarUrl</a:t>
            </a:r>
            <a:r>
              <a:rPr lang="en-US" sz="1400" dirty="0"/>
              <a:t>}}" width="100px" 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562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module definition (AMD) is a JavaScript API for defining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And they are loaded asynchronously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in improving the performance of </a:t>
            </a:r>
            <a:r>
              <a:rPr lang="en-US" dirty="0" smtClean="0"/>
              <a:t>websites</a:t>
            </a:r>
          </a:p>
          <a:p>
            <a:r>
              <a:rPr lang="en-US" dirty="0" smtClean="0"/>
              <a:t>AMD allows to create dependent modules</a:t>
            </a:r>
          </a:p>
          <a:p>
            <a:pPr lvl="1"/>
            <a:r>
              <a:rPr lang="en-US" dirty="0" smtClean="0"/>
              <a:t>Modules that need other modules to work</a:t>
            </a:r>
          </a:p>
          <a:p>
            <a:r>
              <a:rPr lang="en-US" dirty="0" smtClean="0"/>
              <a:t>RequireJS is a famous AMD library</a:t>
            </a:r>
          </a:p>
          <a:p>
            <a:pPr lvl="1"/>
            <a:r>
              <a:rPr lang="en-US" dirty="0" smtClean="0"/>
              <a:t>Runs both in the browser and in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 in RequireJS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create dependent modules?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RequireJS is a JavaScript file and module </a:t>
            </a:r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optimized for in-browser </a:t>
            </a:r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Yet it can </a:t>
            </a:r>
            <a:r>
              <a:rPr lang="en-US" dirty="0"/>
              <a:t>be used in other JavaScript environments, like Rhino and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Modular loaders improve the speed and quality of code</a:t>
            </a:r>
          </a:p>
          <a:p>
            <a:pPr lvl="1"/>
            <a:r>
              <a:rPr lang="en-US" dirty="0" smtClean="0"/>
              <a:t>Inspire lazy-loading of JS files</a:t>
            </a:r>
          </a:p>
          <a:p>
            <a:pPr lvl="1"/>
            <a:r>
              <a:rPr lang="en-US" dirty="0" smtClean="0"/>
              <a:t>Makes files dependent on other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850"/>
            <a:ext cx="8686800" cy="5619750"/>
          </a:xfrm>
        </p:spPr>
        <p:txBody>
          <a:bodyPr/>
          <a:lstStyle/>
          <a:p>
            <a:r>
              <a:rPr lang="en-US" dirty="0" smtClean="0"/>
              <a:t>Using RequireJS makes code more simpler and optimized</a:t>
            </a:r>
          </a:p>
          <a:p>
            <a:pPr lvl="1"/>
            <a:r>
              <a:rPr lang="en-US" dirty="0" smtClean="0"/>
              <a:t>Instead of loading all the JavaScript files on the page load, load them when needed</a:t>
            </a:r>
            <a:endParaRPr lang="bg-BG" dirty="0" smtClean="0"/>
          </a:p>
          <a:p>
            <a:r>
              <a:rPr lang="en-US" dirty="0" smtClean="0"/>
              <a:t>Handles the many-scripts-hell in a web page</a:t>
            </a:r>
          </a:p>
          <a:p>
            <a:pPr lvl="1"/>
            <a:r>
              <a:rPr lang="en-US" dirty="0" smtClean="0"/>
              <a:t>Load a single file/module (app.js)</a:t>
            </a:r>
          </a:p>
          <a:p>
            <a:pPr lvl="1"/>
            <a:r>
              <a:rPr lang="en-US" dirty="0" smtClean="0"/>
              <a:t>And this file will require other files/modules</a:t>
            </a:r>
          </a:p>
          <a:p>
            <a:pPr lvl="1"/>
            <a:r>
              <a:rPr lang="en-US" dirty="0" smtClean="0"/>
              <a:t>And these other modules will require more modules 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2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355" y="3062796"/>
            <a:ext cx="7924800" cy="685800"/>
          </a:xfrm>
        </p:spPr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686800" cy="5410201"/>
          </a:xfrm>
        </p:spPr>
        <p:txBody>
          <a:bodyPr/>
          <a:lstStyle/>
          <a:p>
            <a:r>
              <a:rPr lang="en-US" dirty="0"/>
              <a:t>RequireJS needs a configuration file to load other files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config</a:t>
            </a:r>
            <a:r>
              <a:rPr lang="en-US" dirty="0"/>
              <a:t> file is the single JavaScript file in the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RequireJS </a:t>
            </a:r>
            <a:r>
              <a:rPr lang="en-US" dirty="0"/>
              <a:t>loads all code relative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</a:p>
          <a:p>
            <a:pPr lvl="1"/>
            <a:r>
              <a:rPr lang="en-US" dirty="0" smtClean="0"/>
              <a:t>The url given in data-main</a:t>
            </a:r>
          </a:p>
          <a:p>
            <a:r>
              <a:rPr lang="en-US" dirty="0"/>
              <a:t>RequireJS </a:t>
            </a:r>
            <a:r>
              <a:rPr lang="en-US" dirty="0" smtClean="0"/>
              <a:t>assumes </a:t>
            </a:r>
            <a:r>
              <a:rPr lang="en-US" dirty="0"/>
              <a:t>by default that all dependencies are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Suffix ".js" is not expected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1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446</TotalTime>
  <Words>870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</vt:lpstr>
      <vt:lpstr>Consolas</vt:lpstr>
      <vt:lpstr>Corbel</vt:lpstr>
      <vt:lpstr>Wingdings 2</vt:lpstr>
      <vt:lpstr>Telerik Academy theme</vt:lpstr>
      <vt:lpstr>AMD and RequireJS</vt:lpstr>
      <vt:lpstr>Table of Contents</vt:lpstr>
      <vt:lpstr>AMD Overview</vt:lpstr>
      <vt:lpstr>AMD Overview</vt:lpstr>
      <vt:lpstr>Dive in RequireJS</vt:lpstr>
      <vt:lpstr>RequireJS Overview</vt:lpstr>
      <vt:lpstr>RequireJS Overview (2)</vt:lpstr>
      <vt:lpstr>Using RequireJS</vt:lpstr>
      <vt:lpstr>Using RequireJS</vt:lpstr>
      <vt:lpstr>Using RequireJS: Steps</vt:lpstr>
      <vt:lpstr>The app.js file</vt:lpstr>
      <vt:lpstr>Using RequireJS</vt:lpstr>
      <vt:lpstr>Defining Modules</vt:lpstr>
      <vt:lpstr>Modules</vt:lpstr>
      <vt:lpstr>Modules (2)</vt:lpstr>
      <vt:lpstr>Defining Modules</vt:lpstr>
      <vt:lpstr>Defining Simple Modules</vt:lpstr>
      <vt:lpstr>Defining Modules with Dependencies </vt:lpstr>
      <vt:lpstr>Defining Dependencies</vt:lpstr>
      <vt:lpstr>Defining Dependencies</vt:lpstr>
      <vt:lpstr>RequireJS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 Kostov</cp:lastModifiedBy>
  <cp:revision>475</cp:revision>
  <dcterms:created xsi:type="dcterms:W3CDTF">2013-08-22T10:01:57Z</dcterms:created>
  <dcterms:modified xsi:type="dcterms:W3CDTF">2014-07-02T14:45:36Z</dcterms:modified>
</cp:coreProperties>
</file>