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97" d="100"/>
          <a:sy n="97" d="100"/>
        </p:scale>
        <p:origin x="-5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Seven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1821</Words>
  <Application>Microsoft Office PowerPoint</Application>
  <PresentationFormat>On-screen Show (4:3)</PresentationFormat>
  <Paragraphs>339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421</cp:revision>
  <dcterms:created xsi:type="dcterms:W3CDTF">2007-12-08T16:03:35Z</dcterms:created>
  <dcterms:modified xsi:type="dcterms:W3CDTF">2011-11-04T13:37:27Z</dcterms:modified>
</cp:coreProperties>
</file>