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9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8" r:id="rId24"/>
    <p:sldId id="300" r:id="rId25"/>
    <p:sldId id="301" r:id="rId26"/>
    <p:sldId id="299" r:id="rId27"/>
    <p:sldId id="278" r:id="rId28"/>
    <p:sldId id="279" r:id="rId29"/>
    <p:sldId id="304" r:id="rId30"/>
    <p:sldId id="305" r:id="rId31"/>
    <p:sldId id="308" r:id="rId32"/>
    <p:sldId id="306" r:id="rId33"/>
    <p:sldId id="307" r:id="rId34"/>
    <p:sldId id="281" r:id="rId35"/>
    <p:sldId id="282" r:id="rId36"/>
    <p:sldId id="283" r:id="rId37"/>
    <p:sldId id="309" r:id="rId38"/>
    <p:sldId id="284" r:id="rId39"/>
    <p:sldId id="311" r:id="rId40"/>
    <p:sldId id="310" r:id="rId41"/>
    <p:sldId id="285" r:id="rId42"/>
    <p:sldId id="286" r:id="rId43"/>
    <p:sldId id="287" r:id="rId44"/>
    <p:sldId id="288" r:id="rId45"/>
    <p:sldId id="289" r:id="rId46"/>
    <p:sldId id="312" r:id="rId47"/>
    <p:sldId id="290" r:id="rId48"/>
    <p:sldId id="291" r:id="rId49"/>
    <p:sldId id="292" r:id="rId50"/>
    <p:sldId id="31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16-Sep-14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ED47B-C900-478D-98D3-073FCF916C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testing of the Services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 Services and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6" y="2743201"/>
            <a:ext cx="8522208" cy="685800"/>
          </a:xfrm>
        </p:spPr>
        <p:txBody>
          <a:bodyPr/>
          <a:lstStyle/>
          <a:p>
            <a:r>
              <a:rPr lang="en-US" dirty="0" smtClean="0"/>
              <a:t>Unit Testing the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348" y="344128"/>
            <a:ext cx="7344052" cy="838200"/>
          </a:xfrm>
        </p:spPr>
        <p:txBody>
          <a:bodyPr/>
          <a:lstStyle/>
          <a:p>
            <a:r>
              <a:rPr lang="en-US" dirty="0" smtClean="0"/>
              <a:t>Unit Testing the </a:t>
            </a:r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75104"/>
            <a:ext cx="8686800" cy="4785360"/>
          </a:xfrm>
        </p:spPr>
        <p:txBody>
          <a:bodyPr/>
          <a:lstStyle/>
          <a:p>
            <a:r>
              <a:rPr lang="en-US" dirty="0" smtClean="0"/>
              <a:t>It is essential to test the implementations of our repositories</a:t>
            </a:r>
          </a:p>
          <a:p>
            <a:pPr lvl="1"/>
            <a:r>
              <a:rPr lang="en-US" dirty="0" smtClean="0"/>
              <a:t>The repositories contain the data store logic</a:t>
            </a:r>
          </a:p>
          <a:p>
            <a:pPr lvl="2"/>
            <a:r>
              <a:rPr lang="en-US" dirty="0" smtClean="0"/>
              <a:t>All custom (developer) logic must be tested</a:t>
            </a:r>
          </a:p>
          <a:p>
            <a:pPr lvl="1"/>
            <a:r>
              <a:rPr lang="en-US" dirty="0" smtClean="0"/>
              <a:t>A missing </a:t>
            </a:r>
            <a:r>
              <a:rPr lang="en-US" dirty="0" err="1" smtClean="0"/>
              <a:t>dbContext.SaveChanges</a:t>
            </a:r>
            <a:r>
              <a:rPr lang="en-US" dirty="0" smtClean="0"/>
              <a:t>() can cause a lot of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4752"/>
            <a:ext cx="8686800" cy="5260848"/>
          </a:xfrm>
        </p:spPr>
        <p:txBody>
          <a:bodyPr/>
          <a:lstStyle/>
          <a:p>
            <a:r>
              <a:rPr lang="en-US" dirty="0" smtClean="0"/>
              <a:t>How to test the data store logic?</a:t>
            </a:r>
          </a:p>
          <a:p>
            <a:pPr lvl="1"/>
            <a:r>
              <a:rPr lang="en-US" dirty="0" smtClean="0"/>
              <a:t>Writing and deleting the original (production) database is not quite a good option</a:t>
            </a:r>
          </a:p>
          <a:p>
            <a:pPr lvl="2"/>
            <a:r>
              <a:rPr lang="en-US" dirty="0" smtClean="0"/>
              <a:t>Imagine a failed test that leaves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100k</a:t>
            </a:r>
            <a:r>
              <a:rPr lang="en-US" dirty="0"/>
              <a:t> </a:t>
            </a:r>
            <a:r>
              <a:rPr lang="en-US" dirty="0" smtClean="0"/>
              <a:t>test records in the database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Unit Testing the </a:t>
            </a:r>
            <a:br>
              <a:rPr lang="en-US" dirty="0" smtClean="0"/>
            </a:br>
            <a:r>
              <a:rPr lang="en-US" dirty="0" smtClean="0"/>
              <a:t>Repositories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ways exist to unit test a data store</a:t>
            </a:r>
          </a:p>
          <a:p>
            <a:pPr lvl="1"/>
            <a:r>
              <a:rPr lang="en-US" dirty="0" smtClean="0"/>
              <a:t>Manually create a copy of the data store and work on the copy</a:t>
            </a:r>
          </a:p>
          <a:p>
            <a:pPr lvl="1"/>
            <a:r>
              <a:rPr lang="en-US" dirty="0" smtClean="0"/>
              <a:t>Backup the original data store, work on the original, and restore the backup when the tests are over</a:t>
            </a:r>
          </a:p>
          <a:p>
            <a:pPr lvl="1"/>
            <a:r>
              <a:rPr lang="en-US" dirty="0" smtClean="0"/>
              <a:t>Use transactions, to prevent commit to the data store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Ways to Unit Test a Data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with transactions, the changes done are not really applied to the data store</a:t>
            </a:r>
          </a:p>
          <a:p>
            <a:pPr lvl="1"/>
            <a:r>
              <a:rPr lang="en-US" dirty="0" smtClean="0"/>
              <a:t>Whatever </a:t>
            </a:r>
            <a:r>
              <a:rPr lang="en-US" dirty="0" err="1" smtClean="0"/>
              <a:t>commited</a:t>
            </a:r>
            <a:r>
              <a:rPr lang="en-US" dirty="0" smtClean="0"/>
              <a:t>, if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tran.Complete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not called, the transaction logic is rolled back</a:t>
            </a:r>
          </a:p>
          <a:p>
            <a:r>
              <a:rPr lang="en-US" dirty="0" smtClean="0"/>
              <a:t>How to use transactions in unit tests?</a:t>
            </a:r>
          </a:p>
          <a:p>
            <a:pPr lvl="1"/>
            <a:r>
              <a:rPr lang="en-US" dirty="0" smtClean="0"/>
              <a:t>Create a static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TransactionScope</a:t>
            </a:r>
            <a:r>
              <a:rPr lang="en-US" dirty="0"/>
              <a:t>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Initialize the transaction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TestInitialize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Dispose the transaction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TestCleanup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4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Transactions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How should be tested the repositories?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What parts of the repositories should our tests cover?</a:t>
            </a:r>
          </a:p>
          <a:p>
            <a:pPr lvl="1"/>
            <a:r>
              <a:rPr lang="en-US" dirty="0" smtClean="0"/>
              <a:t>Test for correct behavior</a:t>
            </a:r>
          </a:p>
          <a:p>
            <a:pPr lvl="2"/>
            <a:r>
              <a:rPr lang="en-US" dirty="0" smtClean="0"/>
              <a:t>Add, Delete, Get, All, etc…</a:t>
            </a:r>
          </a:p>
          <a:p>
            <a:pPr lvl="1"/>
            <a:r>
              <a:rPr lang="en-US" dirty="0" smtClean="0"/>
              <a:t>Test for incorrect behavior</a:t>
            </a:r>
          </a:p>
          <a:p>
            <a:pPr lvl="2"/>
            <a:r>
              <a:rPr lang="en-US" dirty="0" smtClean="0"/>
              <a:t>Test Add with Category that has NULL name</a:t>
            </a:r>
          </a:p>
        </p:txBody>
      </p:sp>
    </p:spTree>
    <p:extLst>
      <p:ext uri="{BB962C8B-B14F-4D97-AF65-F5344CB8AC3E}">
        <p14:creationId xmlns:p14="http://schemas.microsoft.com/office/powerpoint/2010/main" val="28362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24128" y="2743201"/>
            <a:ext cx="7095744" cy="685800"/>
          </a:xfrm>
        </p:spPr>
        <p:txBody>
          <a:bodyPr/>
          <a:lstStyle/>
          <a:p>
            <a:r>
              <a:rPr lang="en-US" dirty="0" smtClean="0"/>
              <a:t>Unit Testing the Repositories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496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the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services layers actually means testing the controllers and the REST API</a:t>
            </a:r>
          </a:p>
          <a:p>
            <a:pPr lvl="1"/>
            <a:r>
              <a:rPr lang="en-US" dirty="0" smtClean="0"/>
              <a:t>Test if controllers work correctly as C# objects</a:t>
            </a:r>
          </a:p>
          <a:p>
            <a:pPr lvl="2"/>
            <a:r>
              <a:rPr lang="en-US" dirty="0" smtClean="0"/>
              <a:t>Using mocking or fake repositories</a:t>
            </a:r>
          </a:p>
          <a:p>
            <a:pPr lvl="1"/>
            <a:r>
              <a:rPr lang="en-US" dirty="0" smtClean="0"/>
              <a:t>Test if the endpoints of the REST services work correctly</a:t>
            </a:r>
          </a:p>
          <a:p>
            <a:pPr lvl="2"/>
            <a:r>
              <a:rPr lang="en-US" dirty="0" smtClean="0"/>
              <a:t>Check the StatusCode and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web service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r>
              <a:rPr lang="en-US" dirty="0" smtClean="0"/>
              <a:t>Complete Testing of Web Services</a:t>
            </a:r>
          </a:p>
          <a:p>
            <a:pPr lvl="1"/>
            <a:r>
              <a:rPr lang="en-US" dirty="0" smtClean="0"/>
              <a:t>Unit testing the data layer</a:t>
            </a:r>
          </a:p>
          <a:p>
            <a:pPr lvl="1"/>
            <a:r>
              <a:rPr lang="en-US" dirty="0" smtClean="0"/>
              <a:t>Unit testing the repositories layer</a:t>
            </a:r>
          </a:p>
          <a:p>
            <a:pPr lvl="1"/>
            <a:r>
              <a:rPr lang="en-US" dirty="0" smtClean="0"/>
              <a:t>Unit testing the controllers</a:t>
            </a:r>
          </a:p>
          <a:p>
            <a:pPr lvl="1"/>
            <a:r>
              <a:rPr lang="en-US" dirty="0" smtClean="0"/>
              <a:t>Integration testing the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of the 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testing of the controllers is not much of a big deal</a:t>
            </a:r>
          </a:p>
          <a:p>
            <a:pPr lvl="1"/>
            <a:r>
              <a:rPr lang="en-US" dirty="0" smtClean="0"/>
              <a:t>Test them as regular C# classes</a:t>
            </a:r>
          </a:p>
          <a:p>
            <a:pPr lvl="1"/>
            <a:r>
              <a:rPr lang="en-US" dirty="0" smtClean="0"/>
              <a:t>Instantiate an object, and test its methods (actions)</a:t>
            </a:r>
          </a:p>
          <a:p>
            <a:pPr lvl="1"/>
            <a:r>
              <a:rPr lang="en-US" dirty="0" smtClean="0"/>
              <a:t>The repositories can </a:t>
            </a:r>
            <a:r>
              <a:rPr lang="en-US" smtClean="0"/>
              <a:t>be mocked/faked </a:t>
            </a:r>
            <a:r>
              <a:rPr lang="en-US" dirty="0" smtClean="0"/>
              <a:t>for easier testing</a:t>
            </a:r>
          </a:p>
          <a:p>
            <a:pPr lvl="2"/>
            <a:r>
              <a:rPr lang="en-US" dirty="0" smtClean="0"/>
              <a:t>If not mocked, the transaction technique should be used again</a:t>
            </a:r>
          </a:p>
        </p:txBody>
      </p:sp>
    </p:spTree>
    <p:extLst>
      <p:ext uri="{BB962C8B-B14F-4D97-AF65-F5344CB8AC3E}">
        <p14:creationId xmlns:p14="http://schemas.microsoft.com/office/powerpoint/2010/main" val="21470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Controllers with Fake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To test the controllers, repositories should be faked</a:t>
            </a:r>
          </a:p>
          <a:p>
            <a:pPr lvl="1"/>
            <a:r>
              <a:rPr lang="en-US" dirty="0" smtClean="0"/>
              <a:t>i.e. create a in-memory repository that implements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IRepository&lt;T&gt;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133346"/>
            <a:ext cx="8077200" cy="3381695"/>
          </a:xfrm>
        </p:spPr>
        <p:txBody>
          <a:bodyPr/>
          <a:lstStyle/>
          <a:p>
            <a:r>
              <a:rPr lang="en-US" sz="1900" dirty="0"/>
              <a:t>class </a:t>
            </a:r>
            <a:r>
              <a:rPr lang="en-US" sz="1900" dirty="0" err="1"/>
              <a:t>FakeRepository</a:t>
            </a:r>
            <a:r>
              <a:rPr lang="en-US" sz="1900" dirty="0"/>
              <a:t>&lt;T&gt; : IRepository&lt;T&gt; where </a:t>
            </a:r>
            <a:r>
              <a:rPr lang="en-US" sz="1900" dirty="0" smtClean="0"/>
              <a:t>T:class {        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</a:t>
            </a:r>
            <a:r>
              <a:rPr lang="en-US" sz="1900" dirty="0" err="1" smtClean="0"/>
              <a:t>IList</a:t>
            </a:r>
            <a:r>
              <a:rPr lang="en-US" sz="1900" dirty="0" smtClean="0"/>
              <a:t>&lt;T</a:t>
            </a:r>
            <a:r>
              <a:rPr lang="en-US" sz="1900" dirty="0"/>
              <a:t>&gt; entities = new List&lt;T&gt;();</a:t>
            </a:r>
          </a:p>
          <a:p>
            <a:r>
              <a:rPr lang="en-US" sz="1900" dirty="0" smtClean="0"/>
              <a:t>  </a:t>
            </a:r>
            <a:r>
              <a:rPr lang="en-US" sz="1900" dirty="0"/>
              <a:t>public T Add(T entity</a:t>
            </a:r>
            <a:r>
              <a:rPr lang="en-US" sz="1900" dirty="0" smtClean="0"/>
              <a:t>) </a:t>
            </a:r>
            <a:r>
              <a:rPr lang="en-US" sz="1900" dirty="0"/>
              <a:t>{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this.entities.Add</a:t>
            </a:r>
            <a:r>
              <a:rPr lang="en-US" sz="1900" dirty="0" smtClean="0"/>
              <a:t>(entity</a:t>
            </a:r>
            <a:r>
              <a:rPr lang="en-US" sz="1900" dirty="0"/>
              <a:t>);</a:t>
            </a:r>
          </a:p>
          <a:p>
            <a:r>
              <a:rPr lang="en-US" sz="1900" dirty="0"/>
              <a:t>    </a:t>
            </a:r>
            <a:r>
              <a:rPr lang="en-US" sz="1900" dirty="0" smtClean="0"/>
              <a:t>return </a:t>
            </a:r>
            <a:r>
              <a:rPr lang="en-US" sz="1900" dirty="0"/>
              <a:t>entity;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</a:p>
          <a:p>
            <a:r>
              <a:rPr lang="en-US" sz="1900" dirty="0" smtClean="0"/>
              <a:t>  </a:t>
            </a:r>
            <a:r>
              <a:rPr lang="en-US" sz="1900" dirty="0"/>
              <a:t>public T Get(</a:t>
            </a:r>
            <a:r>
              <a:rPr lang="en-US" sz="1900" dirty="0" err="1"/>
              <a:t>int</a:t>
            </a:r>
            <a:r>
              <a:rPr lang="en-US" sz="1900" dirty="0"/>
              <a:t> id)</a:t>
            </a:r>
          </a:p>
          <a:p>
            <a:r>
              <a:rPr lang="en-US" sz="1900" dirty="0" smtClean="0"/>
              <a:t>  </a:t>
            </a:r>
            <a:r>
              <a:rPr lang="en-US" sz="1900" dirty="0"/>
              <a:t>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return </a:t>
            </a:r>
            <a:r>
              <a:rPr lang="en-US" sz="1900" dirty="0" err="1"/>
              <a:t>this.entities</a:t>
            </a:r>
            <a:r>
              <a:rPr lang="en-US" sz="1900" dirty="0"/>
              <a:t>[id];</a:t>
            </a:r>
          </a:p>
          <a:p>
            <a:pPr>
              <a:lnSpc>
                <a:spcPct val="75000"/>
              </a:lnSpc>
            </a:pPr>
            <a:r>
              <a:rPr lang="en-US" sz="1900" dirty="0" smtClean="0"/>
              <a:t>  } </a:t>
            </a:r>
          </a:p>
          <a:p>
            <a:pPr>
              <a:lnSpc>
                <a:spcPct val="75000"/>
              </a:lnSpc>
            </a:pPr>
            <a:r>
              <a:rPr lang="en-US" sz="1900" dirty="0" smtClean="0"/>
              <a:t>  …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 smtClean="0"/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482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Controllers with Fake Repositories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With the Fake Repository present, controllers can be tested by passing their constructor a fake rep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192" y="2072642"/>
            <a:ext cx="8357616" cy="4201150"/>
          </a:xfrm>
        </p:spPr>
        <p:txBody>
          <a:bodyPr/>
          <a:lstStyle/>
          <a:p>
            <a:r>
              <a:rPr lang="en-US" sz="1800" dirty="0"/>
              <a:t>public void </a:t>
            </a:r>
            <a:r>
              <a:rPr lang="en-US" sz="1800" dirty="0" err="1"/>
              <a:t>GetAll_OneCategoryInRepository_ReturnOneCategory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//arrange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/>
              <a:t> var </a:t>
            </a:r>
            <a:r>
              <a:rPr lang="en-US" sz="1800" dirty="0"/>
              <a:t>repository = new </a:t>
            </a:r>
            <a:r>
              <a:rPr lang="en-US" sz="1800" dirty="0" err="1"/>
              <a:t>FakeRepository</a:t>
            </a:r>
            <a:r>
              <a:rPr lang="en-US" sz="1800" dirty="0"/>
              <a:t>&lt;Category&gt;();</a:t>
            </a:r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new Category</a:t>
            </a:r>
            <a:r>
              <a:rPr lang="en-US" sz="1800" dirty="0"/>
              <a:t>(){ Name </a:t>
            </a:r>
            <a:r>
              <a:rPr lang="en-US" sz="1800" dirty="0"/>
              <a:t>= "Test category</a:t>
            </a:r>
            <a:r>
              <a:rPr lang="en-US" sz="1800" dirty="0"/>
              <a:t>" };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repository.Add</a:t>
            </a:r>
            <a:r>
              <a:rPr lang="en-US" sz="1800" dirty="0"/>
              <a:t>(</a:t>
            </a:r>
            <a:r>
              <a:rPr lang="en-US" sz="1800" dirty="0" err="1"/>
              <a:t>categoryToAdd</a:t>
            </a:r>
            <a:r>
              <a:rPr lang="en-US" sz="1800" dirty="0"/>
              <a:t>);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/>
              <a:t>var controller = new </a:t>
            </a:r>
            <a:r>
              <a:rPr lang="en-US" sz="1800" dirty="0" err="1"/>
              <a:t>CategoriesController</a:t>
            </a:r>
            <a:r>
              <a:rPr lang="en-US" sz="1800" dirty="0"/>
              <a:t>(repository</a:t>
            </a:r>
            <a:r>
              <a:rPr lang="en-US" sz="1800" dirty="0"/>
              <a:t>);  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</a:t>
            </a:r>
            <a:r>
              <a:rPr lang="en-US" sz="1800" dirty="0"/>
              <a:t> //act</a:t>
            </a:r>
          </a:p>
          <a:p>
            <a:r>
              <a:rPr lang="en-US" sz="1800" dirty="0"/>
              <a:t> </a:t>
            </a:r>
            <a:r>
              <a:rPr lang="en-US" sz="1800" dirty="0"/>
              <a:t> </a:t>
            </a:r>
            <a:r>
              <a:rPr lang="en-US" sz="1800" dirty="0"/>
              <a:t>var </a:t>
            </a:r>
            <a:r>
              <a:rPr lang="en-US" sz="1800" dirty="0" err="1"/>
              <a:t>categoriesModels</a:t>
            </a:r>
            <a:r>
              <a:rPr lang="en-US" sz="1800" dirty="0"/>
              <a:t> = </a:t>
            </a:r>
            <a:r>
              <a:rPr lang="en-US" sz="1800" dirty="0" err="1"/>
              <a:t>controller.GetAll</a:t>
            </a:r>
            <a:r>
              <a:rPr lang="en-US" sz="1800" dirty="0"/>
              <a:t>();  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  //assert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categoriesModels.Count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</a:t>
            </a:r>
            <a:r>
              <a:rPr lang="en-US" sz="1800" dirty="0"/>
              <a:t>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categoryToAdd.Name</a:t>
            </a:r>
            <a:r>
              <a:rPr lang="en-US" sz="1800" dirty="0"/>
              <a:t>, </a:t>
            </a:r>
            <a:r>
              <a:rPr lang="en-US" sz="1800" dirty="0"/>
              <a:t> </a:t>
            </a:r>
          </a:p>
          <a:p>
            <a:r>
              <a:rPr lang="en-US" sz="1800" dirty="0"/>
              <a:t> </a:t>
            </a:r>
            <a:r>
              <a:rPr lang="en-US" sz="1800" dirty="0"/>
              <a:t>                 </a:t>
            </a:r>
            <a:r>
              <a:rPr lang="en-US" sz="1800" dirty="0" err="1"/>
              <a:t>categoriesModels.First</a:t>
            </a:r>
            <a:r>
              <a:rPr lang="en-US" sz="1800" dirty="0"/>
              <a:t>().Name);</a:t>
            </a:r>
          </a:p>
          <a:p>
            <a:r>
              <a:rPr lang="en-US" sz="18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31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Controllers with Fake Repositories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With the Fake Repository present, controllers can be tested by passing their constructor a fake rep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192" y="2072642"/>
            <a:ext cx="8357616" cy="4201150"/>
          </a:xfrm>
        </p:spPr>
        <p:txBody>
          <a:bodyPr/>
          <a:lstStyle/>
          <a:p>
            <a:r>
              <a:rPr lang="en-US" sz="1800" dirty="0"/>
              <a:t>public void </a:t>
            </a:r>
            <a:r>
              <a:rPr lang="en-US" sz="1800" dirty="0" err="1" smtClean="0"/>
              <a:t>GetAll_OneCategoryInRepository_ReturnOneCategory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//arrange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 var </a:t>
            </a:r>
            <a:r>
              <a:rPr lang="en-US" sz="1800" dirty="0"/>
              <a:t>repository = 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FakeRepository</a:t>
            </a:r>
            <a:r>
              <a:rPr lang="en-US" sz="1800" dirty="0"/>
              <a:t>&lt;Category&gt;();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new Category</a:t>
            </a:r>
            <a:r>
              <a:rPr lang="en-US" sz="1800" dirty="0" smtClean="0"/>
              <a:t>(){ Name </a:t>
            </a:r>
            <a:r>
              <a:rPr lang="en-US" sz="1800" dirty="0"/>
              <a:t>= "Test category</a:t>
            </a:r>
            <a:r>
              <a:rPr lang="en-US" sz="1800" dirty="0" smtClean="0"/>
              <a:t>" };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repository.Add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/>
              <a:t>var controller = new </a:t>
            </a:r>
            <a:r>
              <a:rPr lang="en-US" sz="1800" dirty="0" err="1"/>
              <a:t>CategoriesController</a:t>
            </a:r>
            <a:r>
              <a:rPr lang="en-US" sz="1800" dirty="0"/>
              <a:t>(repository</a:t>
            </a:r>
            <a:r>
              <a:rPr lang="en-US" sz="1800" dirty="0"/>
              <a:t>);  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</a:t>
            </a:r>
            <a:r>
              <a:rPr lang="en-US" sz="1800" dirty="0" smtClean="0"/>
              <a:t> //act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var </a:t>
            </a:r>
            <a:r>
              <a:rPr lang="en-US" sz="1800" dirty="0" err="1"/>
              <a:t>categoriesModels</a:t>
            </a:r>
            <a:r>
              <a:rPr lang="en-US" sz="1800" dirty="0"/>
              <a:t> = </a:t>
            </a:r>
            <a:r>
              <a:rPr lang="en-US" sz="1800" dirty="0" err="1"/>
              <a:t>controller.GetAll</a:t>
            </a:r>
            <a:r>
              <a:rPr lang="en-US" sz="1800" dirty="0" smtClean="0"/>
              <a:t>();  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 smtClean="0"/>
              <a:t>  //assert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categoriesModels.Count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categoryToAdd.Name</a:t>
            </a:r>
            <a:r>
              <a:rPr lang="en-US" sz="1800" dirty="0"/>
              <a:t>, 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</a:t>
            </a:r>
            <a:r>
              <a:rPr lang="en-US" sz="1800" dirty="0" err="1" smtClean="0"/>
              <a:t>categoriesModels.First</a:t>
            </a:r>
            <a:r>
              <a:rPr lang="en-US" sz="1800" dirty="0"/>
              <a:t>().Name);</a:t>
            </a:r>
          </a:p>
          <a:p>
            <a:r>
              <a:rPr lang="en-US" sz="1800" dirty="0" smtClean="0"/>
              <a:t>}</a:t>
            </a:r>
            <a:endParaRPr lang="en-US" sz="19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75214" y="2423246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Prepare the repository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Controllers with Fake Repositories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With the Fake Repository present, controllers can be tested by passing their constructor a fake rep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192" y="2072642"/>
            <a:ext cx="8357616" cy="4201150"/>
          </a:xfrm>
        </p:spPr>
        <p:txBody>
          <a:bodyPr/>
          <a:lstStyle/>
          <a:p>
            <a:r>
              <a:rPr lang="en-US" sz="1800" dirty="0"/>
              <a:t>public void </a:t>
            </a:r>
            <a:r>
              <a:rPr lang="en-US" sz="1800" dirty="0" err="1" smtClean="0"/>
              <a:t>GetAll_OneCategoryInRepository_ReturnOneCategory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//arrange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 var </a:t>
            </a:r>
            <a:r>
              <a:rPr lang="en-US" sz="1800" dirty="0"/>
              <a:t>repository = 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FakeRepository</a:t>
            </a:r>
            <a:r>
              <a:rPr lang="en-US" sz="1800" dirty="0"/>
              <a:t>&lt;Category&gt;();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new Category</a:t>
            </a:r>
            <a:r>
              <a:rPr lang="en-US" sz="1800" dirty="0" smtClean="0"/>
              <a:t>(){ Name </a:t>
            </a:r>
            <a:r>
              <a:rPr lang="en-US" sz="1800" dirty="0"/>
              <a:t>= "Test category</a:t>
            </a:r>
            <a:r>
              <a:rPr lang="en-US" sz="1800" dirty="0" smtClean="0"/>
              <a:t>" };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repository.Add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controller =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CategoriesController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(repository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  </a:t>
            </a:r>
            <a:endParaRPr lang="en-US" sz="1800" dirty="0" smtClean="0"/>
          </a:p>
          <a:p>
            <a:pPr>
              <a:spcBef>
                <a:spcPts val="900"/>
              </a:spcBef>
            </a:pPr>
            <a:r>
              <a:rPr lang="en-US" sz="1800" dirty="0"/>
              <a:t> </a:t>
            </a:r>
            <a:r>
              <a:rPr lang="en-US" sz="1800" dirty="0" smtClean="0"/>
              <a:t> //act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var </a:t>
            </a:r>
            <a:r>
              <a:rPr lang="en-US" sz="1800" dirty="0" err="1"/>
              <a:t>categoriesModels</a:t>
            </a:r>
            <a:r>
              <a:rPr lang="en-US" sz="1800" dirty="0"/>
              <a:t> = </a:t>
            </a:r>
            <a:r>
              <a:rPr lang="en-US" sz="1800" dirty="0" err="1"/>
              <a:t>controller.GetAll</a:t>
            </a:r>
            <a:r>
              <a:rPr lang="en-US" sz="1800" dirty="0" smtClean="0"/>
              <a:t>();  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 smtClean="0"/>
              <a:t>  //assert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categoriesModels.Count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categoryToAdd.Name</a:t>
            </a:r>
            <a:r>
              <a:rPr lang="en-US" sz="1800" dirty="0"/>
              <a:t>, 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</a:t>
            </a:r>
            <a:r>
              <a:rPr lang="en-US" sz="1800" dirty="0" err="1" smtClean="0"/>
              <a:t>categoriesModels.First</a:t>
            </a:r>
            <a:r>
              <a:rPr lang="en-US" sz="1800" dirty="0"/>
              <a:t>().Name);</a:t>
            </a:r>
          </a:p>
          <a:p>
            <a:r>
              <a:rPr lang="en-US" sz="1800" dirty="0" smtClean="0"/>
              <a:t>}</a:t>
            </a:r>
            <a:endParaRPr lang="en-US" sz="19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75214" y="2423246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Prepare the repository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18441" y="4173217"/>
            <a:ext cx="2796959" cy="408623"/>
          </a:xfrm>
          <a:prstGeom prst="wedgeRoundRectCallout">
            <a:avLst>
              <a:gd name="adj1" fmla="val -36610"/>
              <a:gd name="adj2" fmla="val -817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Pass it to the controller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Controllers with Fake Repositories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With the Fake Repository present, controllers can be tested by passing their constructor a fake rep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192" y="2072642"/>
            <a:ext cx="8357616" cy="4201150"/>
          </a:xfrm>
        </p:spPr>
        <p:txBody>
          <a:bodyPr/>
          <a:lstStyle/>
          <a:p>
            <a:r>
              <a:rPr lang="en-US" sz="1800" dirty="0"/>
              <a:t>public void </a:t>
            </a:r>
            <a:r>
              <a:rPr lang="en-US" sz="1800" dirty="0" err="1" smtClean="0"/>
              <a:t>GetAll_OneCategoryInRepository_ReturnOneCategory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//arrange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 var </a:t>
            </a:r>
            <a:r>
              <a:rPr lang="en-US" sz="1800" dirty="0"/>
              <a:t>repository = 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FakeRepository</a:t>
            </a:r>
            <a:r>
              <a:rPr lang="en-US" sz="1800" dirty="0"/>
              <a:t>&lt;Category&gt;();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new Category</a:t>
            </a:r>
            <a:r>
              <a:rPr lang="en-US" sz="1800" dirty="0" smtClean="0"/>
              <a:t>(){ Name </a:t>
            </a:r>
            <a:r>
              <a:rPr lang="en-US" sz="1800" dirty="0"/>
              <a:t>= "Test category</a:t>
            </a:r>
            <a:r>
              <a:rPr lang="en-US" sz="1800" dirty="0" smtClean="0"/>
              <a:t>" };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repository.Add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controller =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CategoriesController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(repository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  </a:t>
            </a:r>
            <a:endParaRPr lang="en-US" sz="1800" dirty="0" smtClean="0"/>
          </a:p>
          <a:p>
            <a:pPr>
              <a:spcBef>
                <a:spcPts val="900"/>
              </a:spcBef>
            </a:pPr>
            <a:r>
              <a:rPr lang="en-US" sz="1800" dirty="0"/>
              <a:t> </a:t>
            </a:r>
            <a:r>
              <a:rPr lang="en-US" sz="1800" dirty="0" smtClean="0"/>
              <a:t> //act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var </a:t>
            </a:r>
            <a:r>
              <a:rPr lang="en-US" sz="1800" dirty="0" err="1"/>
              <a:t>categoriesModels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controller.GetAll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1800" dirty="0" smtClean="0"/>
              <a:t>;  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 smtClean="0"/>
              <a:t>  //assert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categoriesModels.Count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categoryToAdd.Name</a:t>
            </a:r>
            <a:r>
              <a:rPr lang="en-US" sz="1800" dirty="0"/>
              <a:t>, 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</a:t>
            </a:r>
            <a:r>
              <a:rPr lang="en-US" sz="1800" dirty="0" err="1" smtClean="0"/>
              <a:t>categoriesModels.First</a:t>
            </a:r>
            <a:r>
              <a:rPr lang="en-US" sz="1800" dirty="0"/>
              <a:t>().Name);</a:t>
            </a:r>
          </a:p>
          <a:p>
            <a:r>
              <a:rPr lang="en-US" sz="1800" dirty="0" smtClean="0"/>
              <a:t>}</a:t>
            </a:r>
            <a:endParaRPr lang="en-US" sz="19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75214" y="2423246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Prepare the repository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18441" y="4173217"/>
            <a:ext cx="2796959" cy="408623"/>
          </a:xfrm>
          <a:prstGeom prst="wedgeRoundRectCallout">
            <a:avLst>
              <a:gd name="adj1" fmla="val -36610"/>
              <a:gd name="adj2" fmla="val -817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Pass it to the controller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97215" y="4794511"/>
            <a:ext cx="2566938" cy="408623"/>
          </a:xfrm>
          <a:prstGeom prst="wedgeRoundRectCallout">
            <a:avLst>
              <a:gd name="adj1" fmla="val -37358"/>
              <a:gd name="adj2" fmla="val -817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Act on the controller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Controllers with Fake Repositories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With the Fake Repository present, controllers can be tested by passing their constructor a fake rep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192" y="2072642"/>
            <a:ext cx="8357616" cy="4201150"/>
          </a:xfrm>
        </p:spPr>
        <p:txBody>
          <a:bodyPr/>
          <a:lstStyle/>
          <a:p>
            <a:r>
              <a:rPr lang="en-US" sz="1800" dirty="0"/>
              <a:t>public void </a:t>
            </a:r>
            <a:r>
              <a:rPr lang="en-US" sz="1800" dirty="0" err="1" smtClean="0"/>
              <a:t>GetAll_OneCategoryInRepository_ReturnOneCategory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//arrange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 var </a:t>
            </a:r>
            <a:r>
              <a:rPr lang="en-US" sz="1800" dirty="0"/>
              <a:t>repository = 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FakeRepository</a:t>
            </a:r>
            <a:r>
              <a:rPr lang="en-US" sz="1800" dirty="0"/>
              <a:t>&lt;Category&gt;();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new Category</a:t>
            </a:r>
            <a:r>
              <a:rPr lang="en-US" sz="1800" dirty="0" smtClean="0"/>
              <a:t>(){ Name </a:t>
            </a:r>
            <a:r>
              <a:rPr lang="en-US" sz="1800" dirty="0"/>
              <a:t>= "Test category</a:t>
            </a:r>
            <a:r>
              <a:rPr lang="en-US" sz="1800" dirty="0" smtClean="0"/>
              <a:t>" };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repository.Add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controller =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CategoriesController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(repository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  </a:t>
            </a:r>
            <a:endParaRPr lang="en-US" sz="1800" dirty="0" smtClean="0"/>
          </a:p>
          <a:p>
            <a:pPr>
              <a:spcBef>
                <a:spcPts val="900"/>
              </a:spcBef>
            </a:pPr>
            <a:r>
              <a:rPr lang="en-US" sz="1800" dirty="0"/>
              <a:t> </a:t>
            </a:r>
            <a:r>
              <a:rPr lang="en-US" sz="1800" dirty="0" smtClean="0"/>
              <a:t> //act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var </a:t>
            </a:r>
            <a:r>
              <a:rPr lang="en-US" sz="1800" dirty="0" err="1"/>
              <a:t>categoriesModels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controller.GetAll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  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sz="1800" dirty="0" smtClean="0"/>
              <a:t>  //assert</a:t>
            </a:r>
          </a:p>
          <a:p>
            <a:r>
              <a:rPr lang="en-US" sz="1800" dirty="0" smtClean="0"/>
              <a:t> 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categoriesModels.Count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categoryToAdd.Name</a:t>
            </a:r>
            <a:r>
              <a:rPr lang="en-US" sz="1800" dirty="0"/>
              <a:t>, 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</a:t>
            </a:r>
            <a:r>
              <a:rPr lang="en-US" sz="1800" dirty="0" err="1" smtClean="0"/>
              <a:t>categoriesModels.First</a:t>
            </a:r>
            <a:r>
              <a:rPr lang="en-US" sz="1800" dirty="0"/>
              <a:t>().Name);</a:t>
            </a:r>
          </a:p>
          <a:p>
            <a:r>
              <a:rPr lang="en-US" sz="1800" dirty="0" smtClean="0"/>
              <a:t>}</a:t>
            </a:r>
            <a:endParaRPr lang="en-US" sz="19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75214" y="2423246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Prepare the repository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18441" y="4173217"/>
            <a:ext cx="2796959" cy="408623"/>
          </a:xfrm>
          <a:prstGeom prst="wedgeRoundRectCallout">
            <a:avLst>
              <a:gd name="adj1" fmla="val -36610"/>
              <a:gd name="adj2" fmla="val -817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Pass it to the controller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97215" y="4794511"/>
            <a:ext cx="2566938" cy="408623"/>
          </a:xfrm>
          <a:prstGeom prst="wedgeRoundRectCallout">
            <a:avLst>
              <a:gd name="adj1" fmla="val -37358"/>
              <a:gd name="adj2" fmla="val -817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Act on the controller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85421" y="5931548"/>
            <a:ext cx="1899822" cy="408623"/>
          </a:xfrm>
          <a:prstGeom prst="wedgeRoundRectCallout">
            <a:avLst>
              <a:gd name="adj1" fmla="val -5540"/>
              <a:gd name="adj2" fmla="val -1078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Assert the result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Fake Repositories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4438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5118"/>
            <a:ext cx="8686800" cy="5480482"/>
          </a:xfrm>
        </p:spPr>
        <p:txBody>
          <a:bodyPr/>
          <a:lstStyle/>
          <a:p>
            <a:r>
              <a:rPr lang="en-US" dirty="0" smtClean="0"/>
              <a:t>Creating fake repository for each and every unit test is kind of boring</a:t>
            </a:r>
          </a:p>
          <a:p>
            <a:r>
              <a:rPr lang="en-US" dirty="0" smtClean="0"/>
              <a:t>Here comes the mocking</a:t>
            </a:r>
          </a:p>
          <a:p>
            <a:pPr lvl="1"/>
            <a:r>
              <a:rPr lang="en-US" dirty="0" smtClean="0"/>
              <a:t>Provide objects that </a:t>
            </a:r>
            <a:r>
              <a:rPr lang="en-US" dirty="0" smtClean="0"/>
              <a:t>mimic </a:t>
            </a:r>
            <a:r>
              <a:rPr lang="en-US" dirty="0" smtClean="0"/>
              <a:t>some functionality</a:t>
            </a:r>
            <a:endParaRPr lang="en-US" dirty="0"/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JustMock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Moq</a:t>
            </a:r>
            <a:r>
              <a:rPr lang="en-US" dirty="0" smtClean="0"/>
              <a:t> provide mocking functionality</a:t>
            </a:r>
            <a:endParaRPr lang="en-US" dirty="0" smtClean="0"/>
          </a:p>
          <a:p>
            <a:pPr lvl="1"/>
            <a:r>
              <a:rPr lang="en-US" dirty="0" smtClean="0"/>
              <a:t>Creates a fake instance of an interface and implement only the functionality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929642"/>
            <a:ext cx="8686800" cy="5032147"/>
          </a:xfrm>
        </p:spPr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public </a:t>
            </a:r>
            <a:r>
              <a:rPr lang="en-US" sz="1800" dirty="0"/>
              <a:t>void </a:t>
            </a:r>
            <a:r>
              <a:rPr lang="en-US" sz="1800" dirty="0" err="1"/>
              <a:t>GetAll_SingleCategoryInRepository_ReturnsTheCategory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</a:t>
            </a:r>
            <a:r>
              <a:rPr lang="en-US" sz="1800" dirty="0"/>
              <a:t>//arrange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/>
              <a:t>repository = </a:t>
            </a:r>
            <a:r>
              <a:rPr lang="en-US" sz="1800" dirty="0" err="1"/>
              <a:t>Mock.Create</a:t>
            </a:r>
            <a:r>
              <a:rPr lang="en-US" sz="1800" dirty="0"/>
              <a:t>&lt;IRepository&lt;Category&gt;&gt;();            </a:t>
            </a:r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</a:t>
            </a:r>
            <a:r>
              <a:rPr lang="en-US" sz="1800" dirty="0" err="1"/>
              <a:t>GetTestCategory</a:t>
            </a:r>
            <a:r>
              <a:rPr lang="en-US" sz="1800" dirty="0"/>
              <a:t>();  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IList</a:t>
            </a:r>
            <a:r>
              <a:rPr lang="en-US" sz="1800" dirty="0"/>
              <a:t>&lt;Category&gt; </a:t>
            </a:r>
            <a:r>
              <a:rPr lang="en-US" sz="1800" dirty="0"/>
              <a:t>entities </a:t>
            </a:r>
            <a:r>
              <a:rPr lang="en-US" sz="1800" dirty="0"/>
              <a:t>= new List&lt;Category</a:t>
            </a:r>
            <a:r>
              <a:rPr lang="en-US" sz="1800" dirty="0"/>
              <a:t>&gt;(){ </a:t>
            </a:r>
            <a:r>
              <a:rPr lang="en-US" sz="1800" dirty="0" err="1"/>
              <a:t>categoryToAdd</a:t>
            </a:r>
            <a:r>
              <a:rPr lang="en-US" sz="1800" dirty="0"/>
              <a:t> };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Mock.Arrange</a:t>
            </a:r>
            <a:r>
              <a:rPr lang="en-US" sz="1800" dirty="0"/>
              <a:t>(() =&gt; </a:t>
            </a:r>
            <a:r>
              <a:rPr lang="en-US" sz="1800" dirty="0" err="1"/>
              <a:t>repository.All</a:t>
            </a:r>
            <a:r>
              <a:rPr lang="en-US" sz="1800" dirty="0"/>
              <a:t>())</a:t>
            </a:r>
          </a:p>
          <a:p>
            <a:r>
              <a:rPr lang="en-US" sz="1800" dirty="0"/>
              <a:t>	</a:t>
            </a:r>
            <a:r>
              <a:rPr lang="en-US" sz="1800" dirty="0"/>
              <a:t>.</a:t>
            </a:r>
            <a:r>
              <a:rPr lang="en-US" sz="1800" dirty="0"/>
              <a:t>Returns(() =&gt; </a:t>
            </a:r>
            <a:r>
              <a:rPr lang="en-US" sz="1800" dirty="0" err="1"/>
              <a:t>entities.AsQueryable</a:t>
            </a:r>
            <a:r>
              <a:rPr lang="en-US" sz="1800" dirty="0"/>
              <a:t>());</a:t>
            </a:r>
          </a:p>
          <a:p>
            <a:r>
              <a:rPr lang="en-US" sz="1800" dirty="0"/>
              <a:t>  </a:t>
            </a:r>
            <a:r>
              <a:rPr lang="en-US" sz="1800" dirty="0"/>
              <a:t>var controller = new </a:t>
            </a:r>
            <a:r>
              <a:rPr lang="en-US" sz="1800" dirty="0" err="1"/>
              <a:t>CategoriesController</a:t>
            </a:r>
            <a:r>
              <a:rPr lang="en-US" sz="1800" dirty="0"/>
              <a:t>(repository);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//act</a:t>
            </a:r>
          </a:p>
          <a:p>
            <a:r>
              <a:rPr lang="en-US" sz="1800" dirty="0"/>
              <a:t>  var </a:t>
            </a:r>
            <a:r>
              <a:rPr lang="en-US" sz="1800" dirty="0" err="1"/>
              <a:t>categoryModels</a:t>
            </a:r>
            <a:r>
              <a:rPr lang="en-US" sz="1800" dirty="0"/>
              <a:t> = </a:t>
            </a:r>
            <a:r>
              <a:rPr lang="en-US" sz="1800" dirty="0" err="1"/>
              <a:t>controller.GetAll</a:t>
            </a:r>
            <a:r>
              <a:rPr lang="en-US" sz="1800" dirty="0"/>
              <a:t>();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//assert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Assert.IsTrue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categoryModels.Count</a:t>
            </a:r>
            <a:r>
              <a:rPr lang="en-US" sz="1800" dirty="0" smtClean="0"/>
              <a:t>() == 1);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categoryToAdd.Name</a:t>
            </a:r>
            <a:r>
              <a:rPr lang="en-US" sz="1800" dirty="0" smtClean="0"/>
              <a:t>,   </a:t>
            </a:r>
          </a:p>
          <a:p>
            <a:r>
              <a:rPr lang="en-US" sz="1800" dirty="0" smtClean="0"/>
              <a:t>                  </a:t>
            </a:r>
            <a:r>
              <a:rPr lang="en-US" sz="1800" dirty="0" err="1" smtClean="0"/>
              <a:t>categoryModels.First</a:t>
            </a:r>
            <a:r>
              <a:rPr lang="en-US" sz="1800" dirty="0" smtClean="0"/>
              <a:t>().Name);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9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929642"/>
            <a:ext cx="8686800" cy="5032147"/>
          </a:xfrm>
        </p:spPr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public </a:t>
            </a:r>
            <a:r>
              <a:rPr lang="en-US" sz="1800" dirty="0"/>
              <a:t>void </a:t>
            </a:r>
            <a:r>
              <a:rPr lang="en-US" sz="1800" dirty="0" err="1"/>
              <a:t>GetAll_SingleCategoryInRepository_ReturnsTheCategory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</a:t>
            </a:r>
            <a:r>
              <a:rPr lang="en-US" sz="1800" dirty="0"/>
              <a:t>//arrange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/>
              <a:t>repository =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Mock.Create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&lt;IRepository&lt;Category&gt;&gt;();</a:t>
            </a:r>
            <a:r>
              <a:rPr lang="en-US" sz="1800" dirty="0"/>
              <a:t>            </a:t>
            </a:r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</a:t>
            </a:r>
            <a:r>
              <a:rPr lang="en-US" sz="1800" dirty="0" err="1"/>
              <a:t>GetTestCategory</a:t>
            </a:r>
            <a:r>
              <a:rPr lang="en-US" sz="1800" dirty="0"/>
              <a:t>();  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IList</a:t>
            </a:r>
            <a:r>
              <a:rPr lang="en-US" sz="1800" dirty="0"/>
              <a:t>&lt;Category&gt; </a:t>
            </a:r>
            <a:r>
              <a:rPr lang="en-US" sz="1800" dirty="0"/>
              <a:t>entities </a:t>
            </a:r>
            <a:r>
              <a:rPr lang="en-US" sz="1800" dirty="0"/>
              <a:t>= new List&lt;Category</a:t>
            </a:r>
            <a:r>
              <a:rPr lang="en-US" sz="1800" dirty="0"/>
              <a:t>&gt;(){ </a:t>
            </a:r>
            <a:r>
              <a:rPr lang="en-US" sz="1800" dirty="0" err="1"/>
              <a:t>categoryToAdd</a:t>
            </a:r>
            <a:r>
              <a:rPr lang="en-US" sz="1800" dirty="0"/>
              <a:t> };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Mock.Arrange</a:t>
            </a:r>
            <a:r>
              <a:rPr lang="en-US" sz="1800" dirty="0"/>
              <a:t>(() =&gt; </a:t>
            </a:r>
            <a:r>
              <a:rPr lang="en-US" sz="1800" dirty="0" err="1"/>
              <a:t>repository.All</a:t>
            </a:r>
            <a:r>
              <a:rPr lang="en-US" sz="1800" dirty="0"/>
              <a:t>())</a:t>
            </a:r>
          </a:p>
          <a:p>
            <a:r>
              <a:rPr lang="en-US" sz="1800" dirty="0"/>
              <a:t>	</a:t>
            </a:r>
            <a:r>
              <a:rPr lang="en-US" sz="1800" dirty="0"/>
              <a:t>.</a:t>
            </a:r>
            <a:r>
              <a:rPr lang="en-US" sz="1800" dirty="0"/>
              <a:t>Returns(() =&gt; </a:t>
            </a:r>
            <a:r>
              <a:rPr lang="en-US" sz="1800" dirty="0" err="1"/>
              <a:t>entities.AsQueryable</a:t>
            </a:r>
            <a:r>
              <a:rPr lang="en-US" sz="1800" dirty="0"/>
              <a:t>());</a:t>
            </a:r>
          </a:p>
          <a:p>
            <a:r>
              <a:rPr lang="en-US" sz="1800" dirty="0"/>
              <a:t>  </a:t>
            </a:r>
            <a:r>
              <a:rPr lang="en-US" sz="1800" dirty="0"/>
              <a:t>var controller = new </a:t>
            </a:r>
            <a:r>
              <a:rPr lang="en-US" sz="1800" dirty="0" err="1"/>
              <a:t>CategoriesController</a:t>
            </a:r>
            <a:r>
              <a:rPr lang="en-US" sz="1800" dirty="0"/>
              <a:t>(repository);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//act</a:t>
            </a:r>
          </a:p>
          <a:p>
            <a:r>
              <a:rPr lang="en-US" sz="1800" dirty="0"/>
              <a:t>  var </a:t>
            </a:r>
            <a:r>
              <a:rPr lang="en-US" sz="1800" dirty="0" err="1"/>
              <a:t>categoryModels</a:t>
            </a:r>
            <a:r>
              <a:rPr lang="en-US" sz="1800" dirty="0"/>
              <a:t> = </a:t>
            </a:r>
            <a:r>
              <a:rPr lang="en-US" sz="1800" dirty="0" err="1"/>
              <a:t>controller.GetAll</a:t>
            </a:r>
            <a:r>
              <a:rPr lang="en-US" sz="1800" dirty="0"/>
              <a:t>();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//assert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categoryModels.Count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categoryToAdd.Name</a:t>
            </a:r>
            <a:r>
              <a:rPr lang="en-US" sz="1800" dirty="0"/>
              <a:t>, </a:t>
            </a:r>
            <a:r>
              <a:rPr lang="en-US" sz="1800" dirty="0"/>
              <a:t>  </a:t>
            </a:r>
          </a:p>
          <a:p>
            <a:r>
              <a:rPr lang="en-US" sz="1800" dirty="0"/>
              <a:t> </a:t>
            </a:r>
            <a:r>
              <a:rPr lang="en-US" sz="1800" dirty="0"/>
              <a:t>                 </a:t>
            </a:r>
            <a:r>
              <a:rPr lang="en-US" sz="1800" dirty="0" err="1"/>
              <a:t>categoryModels.First</a:t>
            </a:r>
            <a:r>
              <a:rPr lang="en-US" sz="1800" dirty="0"/>
              <a:t>().Name</a:t>
            </a:r>
            <a:r>
              <a:rPr lang="en-US" sz="1800" dirty="0"/>
              <a:t>);</a:t>
            </a:r>
            <a:endParaRPr lang="en-US" sz="1800" dirty="0"/>
          </a:p>
          <a:p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16930" y="1588745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the mock object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929642"/>
            <a:ext cx="8686800" cy="5032147"/>
          </a:xfrm>
        </p:spPr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public </a:t>
            </a:r>
            <a:r>
              <a:rPr lang="en-US" sz="1800" dirty="0"/>
              <a:t>void </a:t>
            </a:r>
            <a:r>
              <a:rPr lang="en-US" sz="1800" dirty="0" err="1"/>
              <a:t>GetAll_SingleCategoryInRepository_ReturnsTheCategory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</a:t>
            </a:r>
            <a:r>
              <a:rPr lang="en-US" sz="1800" dirty="0"/>
              <a:t>//arrange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/>
              <a:t>repository =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Mock.Create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&lt;IRepository&lt;Category&gt;&gt;();</a:t>
            </a:r>
            <a:r>
              <a:rPr lang="en-US" sz="1800" dirty="0"/>
              <a:t>            </a:t>
            </a:r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</a:t>
            </a:r>
            <a:r>
              <a:rPr lang="en-US" sz="1800" dirty="0" err="1"/>
              <a:t>GetTestCategory</a:t>
            </a:r>
            <a:r>
              <a:rPr lang="en-US" sz="1800" dirty="0"/>
              <a:t>();  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IList</a:t>
            </a:r>
            <a:r>
              <a:rPr lang="en-US" sz="1800" dirty="0"/>
              <a:t>&lt;Category&gt; </a:t>
            </a:r>
            <a:r>
              <a:rPr lang="en-US" sz="1800" dirty="0"/>
              <a:t>entities </a:t>
            </a:r>
            <a:r>
              <a:rPr lang="en-US" sz="1800" dirty="0"/>
              <a:t>= new List&lt;Category</a:t>
            </a:r>
            <a:r>
              <a:rPr lang="en-US" sz="1800" dirty="0"/>
              <a:t>&gt;(){ </a:t>
            </a:r>
            <a:r>
              <a:rPr lang="en-US" sz="1800" dirty="0" err="1"/>
              <a:t>categoryToAdd</a:t>
            </a:r>
            <a:r>
              <a:rPr lang="en-US" sz="1800" dirty="0"/>
              <a:t> };</a:t>
            </a:r>
          </a:p>
          <a:p>
            <a:r>
              <a:rPr lang="en-US" sz="1800" dirty="0"/>
              <a:t> 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Mock.Arrange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(() =&gt;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repository.All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())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Returns(() =&gt;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entities.AsQueryable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());</a:t>
            </a:r>
          </a:p>
          <a:p>
            <a:r>
              <a:rPr lang="en-US" sz="1800" dirty="0"/>
              <a:t>  </a:t>
            </a:r>
            <a:r>
              <a:rPr lang="en-US" sz="1800" dirty="0"/>
              <a:t>var controller = new </a:t>
            </a:r>
            <a:r>
              <a:rPr lang="en-US" sz="1800" dirty="0" err="1"/>
              <a:t>CategoriesController</a:t>
            </a:r>
            <a:r>
              <a:rPr lang="en-US" sz="1800" dirty="0"/>
              <a:t>(repository);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//act</a:t>
            </a:r>
          </a:p>
          <a:p>
            <a:r>
              <a:rPr lang="en-US" sz="1800" dirty="0"/>
              <a:t>  var </a:t>
            </a:r>
            <a:r>
              <a:rPr lang="en-US" sz="1800" dirty="0" err="1"/>
              <a:t>categoryModels</a:t>
            </a:r>
            <a:r>
              <a:rPr lang="en-US" sz="1800" dirty="0"/>
              <a:t> = </a:t>
            </a:r>
            <a:r>
              <a:rPr lang="en-US" sz="1800" dirty="0" err="1"/>
              <a:t>controller.GetAll</a:t>
            </a:r>
            <a:r>
              <a:rPr lang="en-US" sz="1800" dirty="0"/>
              <a:t>();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//assert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categoryModels.Count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categoryToAdd.Name</a:t>
            </a:r>
            <a:r>
              <a:rPr lang="en-US" sz="1800" dirty="0"/>
              <a:t>, </a:t>
            </a:r>
            <a:r>
              <a:rPr lang="en-US" sz="1800" dirty="0"/>
              <a:t>  </a:t>
            </a:r>
          </a:p>
          <a:p>
            <a:r>
              <a:rPr lang="en-US" sz="1800" dirty="0"/>
              <a:t> </a:t>
            </a:r>
            <a:r>
              <a:rPr lang="en-US" sz="1800" dirty="0"/>
              <a:t>                 </a:t>
            </a:r>
            <a:r>
              <a:rPr lang="en-US" sz="1800" dirty="0" err="1"/>
              <a:t>categoryModels.First</a:t>
            </a:r>
            <a:r>
              <a:rPr lang="en-US" sz="1800" dirty="0"/>
              <a:t>().Name</a:t>
            </a:r>
            <a:r>
              <a:rPr lang="en-US" sz="1800" dirty="0"/>
              <a:t>);</a:t>
            </a:r>
            <a:endParaRPr lang="en-US" sz="1800" dirty="0"/>
          </a:p>
          <a:p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16930" y="1588745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the mock object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92706" y="2452159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Mock the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All()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behavior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929642"/>
            <a:ext cx="8686800" cy="5032147"/>
          </a:xfrm>
        </p:spPr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public </a:t>
            </a:r>
            <a:r>
              <a:rPr lang="en-US" sz="1800" dirty="0"/>
              <a:t>void </a:t>
            </a:r>
            <a:r>
              <a:rPr lang="en-US" sz="1800" dirty="0" err="1"/>
              <a:t>GetAll_SingleCategoryInRepository_ReturnsTheCategory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</a:t>
            </a:r>
            <a:r>
              <a:rPr lang="en-US" sz="1800" dirty="0"/>
              <a:t>//arrange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/>
              <a:t>repository =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Mock.Create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&lt;IRepository&lt;Category&gt;&gt;();</a:t>
            </a:r>
            <a:r>
              <a:rPr lang="en-US" sz="1800" dirty="0"/>
              <a:t>            </a:t>
            </a:r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</a:t>
            </a:r>
            <a:r>
              <a:rPr lang="en-US" sz="1800" dirty="0" err="1"/>
              <a:t>GetTestCategory</a:t>
            </a:r>
            <a:r>
              <a:rPr lang="en-US" sz="1800" dirty="0"/>
              <a:t>();  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IList</a:t>
            </a:r>
            <a:r>
              <a:rPr lang="en-US" sz="1800" dirty="0"/>
              <a:t>&lt;Category&gt; </a:t>
            </a:r>
            <a:r>
              <a:rPr lang="en-US" sz="1800" dirty="0"/>
              <a:t>entities </a:t>
            </a:r>
            <a:r>
              <a:rPr lang="en-US" sz="1800" dirty="0"/>
              <a:t>= new List&lt;Category</a:t>
            </a:r>
            <a:r>
              <a:rPr lang="en-US" sz="1800" dirty="0"/>
              <a:t>&gt;(){ </a:t>
            </a:r>
            <a:r>
              <a:rPr lang="en-US" sz="1800" dirty="0" err="1"/>
              <a:t>categoryToAdd</a:t>
            </a:r>
            <a:r>
              <a:rPr lang="en-US" sz="1800" dirty="0"/>
              <a:t> };</a:t>
            </a:r>
          </a:p>
          <a:p>
            <a:r>
              <a:rPr lang="en-US" sz="1800" dirty="0"/>
              <a:t> 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Mock.Arrange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(() =&gt;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repository.All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())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Returns(() =&gt;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entities.AsQueryable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());</a:t>
            </a:r>
          </a:p>
          <a:p>
            <a:r>
              <a:rPr lang="en-US" sz="1800" dirty="0"/>
              <a:t>  </a:t>
            </a:r>
            <a:r>
              <a:rPr lang="en-US" sz="1800" dirty="0"/>
              <a:t>var controller = new </a:t>
            </a:r>
            <a:r>
              <a:rPr lang="en-US" sz="1800" dirty="0" err="1"/>
              <a:t>CategoriesController</a:t>
            </a:r>
            <a:r>
              <a:rPr lang="en-US" sz="1800" dirty="0"/>
              <a:t>(repository);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//act</a:t>
            </a:r>
          </a:p>
          <a:p>
            <a:r>
              <a:rPr lang="en-US" sz="1800" dirty="0"/>
              <a:t>  var </a:t>
            </a:r>
            <a:r>
              <a:rPr lang="en-US" sz="1800" dirty="0" err="1"/>
              <a:t>categoryModels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controller.GetAll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1800" dirty="0"/>
              <a:t>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//assert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categoryModels.Count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categoryToAdd.Name</a:t>
            </a:r>
            <a:r>
              <a:rPr lang="en-US" sz="1800" dirty="0"/>
              <a:t>, </a:t>
            </a:r>
            <a:r>
              <a:rPr lang="en-US" sz="1800" dirty="0"/>
              <a:t>  </a:t>
            </a:r>
          </a:p>
          <a:p>
            <a:r>
              <a:rPr lang="en-US" sz="1800" dirty="0"/>
              <a:t> </a:t>
            </a:r>
            <a:r>
              <a:rPr lang="en-US" sz="1800" dirty="0"/>
              <a:t>                 </a:t>
            </a:r>
            <a:r>
              <a:rPr lang="en-US" sz="1800" dirty="0" err="1"/>
              <a:t>categoryModels.First</a:t>
            </a:r>
            <a:r>
              <a:rPr lang="en-US" sz="1800" dirty="0"/>
              <a:t>().Name</a:t>
            </a:r>
            <a:r>
              <a:rPr lang="en-US" sz="1800" dirty="0"/>
              <a:t>);</a:t>
            </a:r>
            <a:endParaRPr lang="en-US" sz="1800" dirty="0"/>
          </a:p>
          <a:p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16930" y="1588745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the mock object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92706" y="2452159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Mock the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All()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behavior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9809" y="3798351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Act on the controller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4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929642"/>
            <a:ext cx="8686800" cy="5032147"/>
          </a:xfrm>
        </p:spPr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public </a:t>
            </a:r>
            <a:r>
              <a:rPr lang="en-US" sz="1800" dirty="0"/>
              <a:t>void </a:t>
            </a:r>
            <a:r>
              <a:rPr lang="en-US" sz="1800" dirty="0" err="1"/>
              <a:t>GetAll_SingleCategoryInRepository_ReturnsTheCategory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</a:t>
            </a:r>
            <a:r>
              <a:rPr lang="en-US" sz="1800" dirty="0"/>
              <a:t>//arrange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/>
              <a:t>repository =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Mock.Create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&lt;IRepository&lt;Category&gt;&gt;();</a:t>
            </a:r>
            <a:r>
              <a:rPr lang="en-US" sz="1800" dirty="0"/>
              <a:t>            </a:t>
            </a:r>
          </a:p>
          <a:p>
            <a:r>
              <a:rPr lang="en-US" sz="1800" dirty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</a:t>
            </a:r>
            <a:r>
              <a:rPr lang="en-US" sz="1800" dirty="0" err="1"/>
              <a:t>GetTestCategory</a:t>
            </a:r>
            <a:r>
              <a:rPr lang="en-US" sz="1800" dirty="0"/>
              <a:t>();  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IList</a:t>
            </a:r>
            <a:r>
              <a:rPr lang="en-US" sz="1800" dirty="0"/>
              <a:t>&lt;Category&gt; </a:t>
            </a:r>
            <a:r>
              <a:rPr lang="en-US" sz="1800" dirty="0"/>
              <a:t>entities </a:t>
            </a:r>
            <a:r>
              <a:rPr lang="en-US" sz="1800" dirty="0"/>
              <a:t>= new List&lt;Category</a:t>
            </a:r>
            <a:r>
              <a:rPr lang="en-US" sz="1800" dirty="0"/>
              <a:t>&gt;(){ </a:t>
            </a:r>
            <a:r>
              <a:rPr lang="en-US" sz="1800" dirty="0" err="1"/>
              <a:t>categoryToAdd</a:t>
            </a:r>
            <a:r>
              <a:rPr lang="en-US" sz="1800" dirty="0"/>
              <a:t> };</a:t>
            </a:r>
          </a:p>
          <a:p>
            <a:r>
              <a:rPr lang="en-US" sz="1800" dirty="0"/>
              <a:t> 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Mock.Arrange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(() =&gt;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repository.All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())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Returns(() =&gt;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entities.AsQueryable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());</a:t>
            </a:r>
          </a:p>
          <a:p>
            <a:r>
              <a:rPr lang="en-US" sz="1800" dirty="0"/>
              <a:t>  </a:t>
            </a:r>
            <a:r>
              <a:rPr lang="en-US" sz="1800" dirty="0"/>
              <a:t>var controller = new </a:t>
            </a:r>
            <a:r>
              <a:rPr lang="en-US" sz="1800" dirty="0" err="1"/>
              <a:t>CategoriesController</a:t>
            </a:r>
            <a:r>
              <a:rPr lang="en-US" sz="1800" dirty="0"/>
              <a:t>(repository);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//act</a:t>
            </a:r>
          </a:p>
          <a:p>
            <a:r>
              <a:rPr lang="en-US" sz="1800" dirty="0"/>
              <a:t>  var </a:t>
            </a:r>
            <a:r>
              <a:rPr lang="en-US" sz="1800" dirty="0" err="1"/>
              <a:t>categoryModels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controller.GetAll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1800" dirty="0"/>
              <a:t>;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  //assert</a:t>
            </a:r>
          </a:p>
          <a:p>
            <a:r>
              <a:rPr lang="en-US" sz="1800" dirty="0"/>
              <a:t> 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categoryModels.Count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categoryToAdd.Name</a:t>
            </a:r>
            <a:r>
              <a:rPr lang="en-US" sz="1800" dirty="0"/>
              <a:t>, </a:t>
            </a:r>
            <a:r>
              <a:rPr lang="en-US" sz="1800" dirty="0"/>
              <a:t>  </a:t>
            </a:r>
          </a:p>
          <a:p>
            <a:r>
              <a:rPr lang="en-US" sz="1800" dirty="0"/>
              <a:t> </a:t>
            </a:r>
            <a:r>
              <a:rPr lang="en-US" sz="1800" dirty="0"/>
              <a:t>                 </a:t>
            </a:r>
            <a:r>
              <a:rPr lang="en-US" sz="1800" dirty="0" err="1"/>
              <a:t>categoryModels.First</a:t>
            </a:r>
            <a:r>
              <a:rPr lang="en-US" sz="1800" dirty="0"/>
              <a:t>().Name</a:t>
            </a:r>
            <a:r>
              <a:rPr lang="en-US" sz="1800" dirty="0"/>
              <a:t>);</a:t>
            </a:r>
            <a:endParaRPr lang="en-US" sz="1800" dirty="0"/>
          </a:p>
          <a:p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16930" y="1588745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the mock object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92706" y="2452159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Mock the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All()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behavior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9809" y="3798351"/>
            <a:ext cx="2704186" cy="408623"/>
          </a:xfrm>
          <a:prstGeom prst="wedgeRoundRectCallout">
            <a:avLst>
              <a:gd name="adj1" fmla="val -38451"/>
              <a:gd name="adj2" fmla="val 78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Act on the controller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828800" y="5772719"/>
            <a:ext cx="2704186" cy="408623"/>
          </a:xfrm>
          <a:prstGeom prst="wedgeRoundRectCallout">
            <a:avLst>
              <a:gd name="adj1" fmla="val -38779"/>
              <a:gd name="adj2" fmla="val -907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Assert the result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4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More About Controllers </a:t>
            </a:r>
            <a:br>
              <a:rPr lang="en-US" dirty="0" smtClean="0"/>
            </a:br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313896"/>
            <a:ext cx="8686800" cy="5391704"/>
          </a:xfrm>
        </p:spPr>
        <p:txBody>
          <a:bodyPr/>
          <a:lstStyle/>
          <a:p>
            <a:r>
              <a:rPr lang="en-US" dirty="0" smtClean="0"/>
              <a:t>GET actions are easy to test</a:t>
            </a:r>
          </a:p>
          <a:p>
            <a:pPr lvl="1"/>
            <a:r>
              <a:rPr lang="en-US" dirty="0" smtClean="0"/>
              <a:t>They return POCO objects</a:t>
            </a:r>
          </a:p>
          <a:p>
            <a:r>
              <a:rPr lang="en-US" dirty="0" smtClean="0"/>
              <a:t>How to test POST actions?</a:t>
            </a:r>
          </a:p>
          <a:p>
            <a:pPr lvl="1"/>
            <a:r>
              <a:rPr lang="en-US" dirty="0" smtClean="0"/>
              <a:t>They return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HttpResponseMessage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Unfortunately POST actions require additional configuration due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</a:t>
            </a:r>
            <a:r>
              <a:rPr lang="en-US" dirty="0" smtClean="0"/>
              <a:t> object they use</a:t>
            </a:r>
          </a:p>
        </p:txBody>
      </p:sp>
    </p:spTree>
    <p:extLst>
      <p:ext uri="{BB962C8B-B14F-4D97-AF65-F5344CB8AC3E}">
        <p14:creationId xmlns:p14="http://schemas.microsoft.com/office/powerpoint/2010/main" val="21556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POST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POST action: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25170"/>
            <a:ext cx="8077200" cy="3477875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HttpResponseMessage</a:t>
            </a:r>
            <a:r>
              <a:rPr lang="en-US" dirty="0"/>
              <a:t> Post(</a:t>
            </a:r>
            <a:r>
              <a:rPr lang="en-US" dirty="0" err="1"/>
              <a:t>CategoryModel</a:t>
            </a:r>
            <a:r>
              <a:rPr lang="en-US" dirty="0"/>
              <a:t> model)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var </a:t>
            </a:r>
            <a:r>
              <a:rPr lang="en-US" dirty="0"/>
              <a:t>entity = </a:t>
            </a:r>
            <a:r>
              <a:rPr lang="en-US" dirty="0" err="1"/>
              <a:t>this.categoriesRepository.Add</a:t>
            </a:r>
            <a:r>
              <a:rPr lang="en-US" dirty="0"/>
              <a:t>(model);</a:t>
            </a:r>
          </a:p>
          <a:p>
            <a:r>
              <a:rPr lang="en-US" dirty="0" smtClean="0"/>
              <a:t>  </a:t>
            </a:r>
            <a:r>
              <a:rPr lang="en-US" dirty="0"/>
              <a:t>var response </a:t>
            </a:r>
            <a:r>
              <a:rPr lang="en-US" dirty="0" smtClean="0"/>
              <a:t>= </a:t>
            </a:r>
            <a:r>
              <a:rPr lang="en-US" dirty="0" err="1"/>
              <a:t>Request.CreateResponse</a:t>
            </a:r>
            <a:r>
              <a:rPr lang="en-US" dirty="0"/>
              <a:t>&lt;</a:t>
            </a:r>
            <a:r>
              <a:rPr lang="en-US" dirty="0" err="1"/>
              <a:t>CategoryModel</a:t>
            </a:r>
            <a:r>
              <a:rPr lang="en-US" dirty="0" smtClean="0"/>
              <a:t>&gt;(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HttpStatusCode.Created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        entity);</a:t>
            </a:r>
          </a:p>
          <a:p>
            <a:r>
              <a:rPr lang="en-US" dirty="0" smtClean="0"/>
              <a:t>  </a:t>
            </a:r>
            <a:r>
              <a:rPr lang="en-US" dirty="0"/>
              <a:t>var </a:t>
            </a:r>
            <a:r>
              <a:rPr lang="en-US" dirty="0" err="1"/>
              <a:t>resourceLink</a:t>
            </a:r>
            <a:r>
              <a:rPr lang="en-US" dirty="0"/>
              <a:t> = </a:t>
            </a:r>
            <a:r>
              <a:rPr lang="en-US" dirty="0" err="1"/>
              <a:t>Url.Link</a:t>
            </a:r>
            <a:r>
              <a:rPr lang="en-US" dirty="0"/>
              <a:t>("</a:t>
            </a:r>
            <a:r>
              <a:rPr lang="en-US" dirty="0" err="1"/>
              <a:t>DefaultApi</a:t>
            </a:r>
            <a:r>
              <a:rPr lang="en-US" dirty="0"/>
              <a:t>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new </a:t>
            </a:r>
            <a:r>
              <a:rPr lang="en-US" dirty="0"/>
              <a:t>{ id = </a:t>
            </a:r>
            <a:r>
              <a:rPr lang="en-US" dirty="0" err="1"/>
              <a:t>entity.Id</a:t>
            </a:r>
            <a:r>
              <a:rPr lang="en-US" dirty="0"/>
              <a:t> });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response.Headers.Location</a:t>
            </a:r>
            <a:r>
              <a:rPr lang="en-US" dirty="0" smtClean="0"/>
              <a:t> </a:t>
            </a:r>
            <a:r>
              <a:rPr lang="en-US" dirty="0"/>
              <a:t>= new Uri(</a:t>
            </a:r>
            <a:r>
              <a:rPr lang="en-US" dirty="0" err="1"/>
              <a:t>resourceLink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/>
              <a:t>return response;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POST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POST action: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25170"/>
            <a:ext cx="8077200" cy="3477875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HttpResponseMessage</a:t>
            </a:r>
            <a:r>
              <a:rPr lang="en-US" dirty="0"/>
              <a:t> Post(</a:t>
            </a:r>
            <a:r>
              <a:rPr lang="en-US" dirty="0" err="1"/>
              <a:t>CategoryModel</a:t>
            </a:r>
            <a:r>
              <a:rPr lang="en-US" dirty="0"/>
              <a:t> model)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var </a:t>
            </a:r>
            <a:r>
              <a:rPr lang="en-US" dirty="0"/>
              <a:t>entity = </a:t>
            </a:r>
            <a:r>
              <a:rPr lang="en-US" dirty="0" err="1"/>
              <a:t>this.categoriesRepository.Add</a:t>
            </a:r>
            <a:r>
              <a:rPr lang="en-US" dirty="0"/>
              <a:t>(model);</a:t>
            </a:r>
          </a:p>
          <a:p>
            <a:r>
              <a:rPr lang="en-US" dirty="0" smtClean="0"/>
              <a:t>  </a:t>
            </a:r>
            <a:r>
              <a:rPr lang="en-US" dirty="0"/>
              <a:t>var response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Request</a:t>
            </a:r>
            <a:r>
              <a:rPr lang="en-US" dirty="0" err="1" smtClean="0"/>
              <a:t>.CreateResponse</a:t>
            </a:r>
            <a:r>
              <a:rPr lang="en-US" dirty="0" smtClean="0"/>
              <a:t>&lt;</a:t>
            </a:r>
            <a:r>
              <a:rPr lang="en-US" dirty="0" err="1" smtClean="0"/>
              <a:t>CategoryModel</a:t>
            </a:r>
            <a:r>
              <a:rPr lang="en-US" dirty="0" smtClean="0"/>
              <a:t>&gt;(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HttpStatusCode.Created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        entity);</a:t>
            </a:r>
          </a:p>
          <a:p>
            <a:r>
              <a:rPr lang="en-US" dirty="0" smtClean="0"/>
              <a:t>  </a:t>
            </a:r>
            <a:r>
              <a:rPr lang="en-US" dirty="0"/>
              <a:t>var </a:t>
            </a:r>
            <a:r>
              <a:rPr lang="en-US" dirty="0" err="1"/>
              <a:t>resourceLink</a:t>
            </a:r>
            <a:r>
              <a:rPr lang="en-US" dirty="0"/>
              <a:t> = </a:t>
            </a:r>
            <a:r>
              <a:rPr lang="en-US" dirty="0" err="1"/>
              <a:t>Url.Link</a:t>
            </a:r>
            <a:r>
              <a:rPr lang="en-US" dirty="0"/>
              <a:t>("</a:t>
            </a:r>
            <a:r>
              <a:rPr lang="en-US" dirty="0" err="1"/>
              <a:t>DefaultApi</a:t>
            </a:r>
            <a:r>
              <a:rPr lang="en-US" dirty="0"/>
              <a:t>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new </a:t>
            </a:r>
            <a:r>
              <a:rPr lang="en-US" dirty="0"/>
              <a:t>{ id = </a:t>
            </a:r>
            <a:r>
              <a:rPr lang="en-US" dirty="0" err="1"/>
              <a:t>entity.Id</a:t>
            </a:r>
            <a:r>
              <a:rPr lang="en-US" dirty="0"/>
              <a:t> });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response.Headers.Location</a:t>
            </a:r>
            <a:r>
              <a:rPr lang="en-US" dirty="0" smtClean="0"/>
              <a:t> </a:t>
            </a:r>
            <a:r>
              <a:rPr lang="en-US" dirty="0"/>
              <a:t>= new Uri(</a:t>
            </a:r>
            <a:r>
              <a:rPr lang="en-US" dirty="0" err="1"/>
              <a:t>resourceLink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/>
              <a:t>return response;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06908" y="3170164"/>
            <a:ext cx="3038964" cy="783193"/>
          </a:xfrm>
          <a:prstGeom prst="wedgeRoundRectCallout">
            <a:avLst>
              <a:gd name="adj1" fmla="val 35105"/>
              <a:gd name="adj2" fmla="val -68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 in unit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test</a:t>
            </a:r>
            <a:r>
              <a:rPr lang="bg-BG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Request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 a value of null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5278427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a controller is invoked outside of WebAPI environment, the Request object is not set</a:t>
            </a:r>
          </a:p>
        </p:txBody>
      </p:sp>
    </p:spTree>
    <p:extLst>
      <p:ext uri="{BB962C8B-B14F-4D97-AF65-F5344CB8AC3E}">
        <p14:creationId xmlns:p14="http://schemas.microsoft.com/office/powerpoint/2010/main" val="2124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POST </a:t>
            </a:r>
            <a:r>
              <a:rPr lang="en-US" dirty="0" smtClean="0"/>
              <a:t>Actions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15663"/>
          </a:xfrm>
        </p:spPr>
        <p:txBody>
          <a:bodyPr/>
          <a:lstStyle/>
          <a:p>
            <a:r>
              <a:rPr lang="en-US" dirty="0" smtClean="0"/>
              <a:t>To have a non-null value of the Request object, </a:t>
            </a:r>
            <a:br>
              <a:rPr lang="en-US" dirty="0" smtClean="0"/>
            </a:br>
            <a:r>
              <a:rPr lang="en-US" dirty="0" smtClean="0"/>
              <a:t>it must be set up manually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965960"/>
            <a:ext cx="8077200" cy="4801314"/>
          </a:xfrm>
        </p:spPr>
        <p:txBody>
          <a:bodyPr/>
          <a:lstStyle/>
          <a:p>
            <a:r>
              <a:rPr lang="en-US" sz="1800" dirty="0"/>
              <a:t>private void </a:t>
            </a:r>
            <a:r>
              <a:rPr lang="en-US" sz="1800" dirty="0" err="1"/>
              <a:t>SetupController</a:t>
            </a:r>
            <a:r>
              <a:rPr lang="en-US" sz="1800" dirty="0"/>
              <a:t>(</a:t>
            </a:r>
            <a:r>
              <a:rPr lang="en-US" sz="1800" dirty="0" err="1"/>
              <a:t>ApiController</a:t>
            </a:r>
            <a:r>
              <a:rPr lang="en-US" sz="1800" dirty="0"/>
              <a:t> controller)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request = new </a:t>
            </a:r>
            <a:r>
              <a:rPr lang="en-US" sz="1800" dirty="0" err="1"/>
              <a:t>HttpRequestMessage</a:t>
            </a:r>
            <a:r>
              <a:rPr lang="en-US" sz="1800" dirty="0"/>
              <a:t>()</a:t>
            </a:r>
          </a:p>
          <a:p>
            <a:r>
              <a:rPr lang="en-US" sz="1800" dirty="0"/>
              <a:t>    { </a:t>
            </a:r>
            <a:r>
              <a:rPr lang="en-US" sz="1800" dirty="0" err="1"/>
              <a:t>RequestUri</a:t>
            </a:r>
            <a:r>
              <a:rPr lang="en-US" sz="1800" dirty="0"/>
              <a:t> = new Uri("http://test-url.com")};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controller.Request</a:t>
            </a:r>
            <a:r>
              <a:rPr lang="en-US" sz="1800" dirty="0"/>
              <a:t> = request;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config</a:t>
            </a:r>
            <a:r>
              <a:rPr lang="en-US" sz="1800" dirty="0"/>
              <a:t> = new </a:t>
            </a:r>
            <a:r>
              <a:rPr lang="en-US" sz="1800" dirty="0" err="1"/>
              <a:t>HttpConfiguration</a:t>
            </a:r>
            <a:r>
              <a:rPr lang="en-US" sz="1800" dirty="0"/>
              <a:t>();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config.Routes.MapHttpRoute</a:t>
            </a:r>
            <a:r>
              <a:rPr lang="en-US" sz="1800" dirty="0"/>
              <a:t>(</a:t>
            </a:r>
          </a:p>
          <a:p>
            <a:r>
              <a:rPr lang="en-US" sz="1800" dirty="0"/>
              <a:t>    name: "</a:t>
            </a:r>
            <a:r>
              <a:rPr lang="en-US" sz="1800" dirty="0" err="1"/>
              <a:t>DefaultApi</a:t>
            </a:r>
            <a:r>
              <a:rPr lang="en-US" sz="1800" dirty="0"/>
              <a:t>",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routeTemplate</a:t>
            </a:r>
            <a:r>
              <a:rPr lang="en-US" sz="1800" dirty="0"/>
              <a:t>: "</a:t>
            </a:r>
            <a:r>
              <a:rPr lang="en-US" sz="1800" dirty="0" err="1"/>
              <a:t>api</a:t>
            </a:r>
            <a:r>
              <a:rPr lang="en-US" sz="1800" dirty="0"/>
              <a:t>/{controller}/{id}",</a:t>
            </a:r>
          </a:p>
          <a:p>
            <a:r>
              <a:rPr lang="en-US" sz="1800" dirty="0"/>
              <a:t>    defaults: new { id = </a:t>
            </a:r>
            <a:r>
              <a:rPr lang="en-US" sz="1800" dirty="0" err="1"/>
              <a:t>RouteParameter.Optional</a:t>
            </a:r>
            <a:r>
              <a:rPr lang="en-US" sz="1800" dirty="0"/>
              <a:t> });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controller.Configuration</a:t>
            </a:r>
            <a:r>
              <a:rPr lang="en-US" sz="1800" dirty="0"/>
              <a:t> = </a:t>
            </a:r>
            <a:r>
              <a:rPr lang="en-US" sz="1800" dirty="0" err="1"/>
              <a:t>config</a:t>
            </a:r>
            <a:r>
              <a:rPr lang="en-US" sz="1800" dirty="0"/>
              <a:t>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controller.RequestContext.RouteData</a:t>
            </a:r>
            <a:r>
              <a:rPr lang="en-US" sz="1800" dirty="0"/>
              <a:t> = new </a:t>
            </a:r>
            <a:r>
              <a:rPr lang="en-US" sz="1800" dirty="0" err="1"/>
              <a:t>HttpRouteData</a:t>
            </a:r>
            <a:r>
              <a:rPr lang="en-US" sz="1800" dirty="0"/>
              <a:t>(</a:t>
            </a:r>
          </a:p>
          <a:p>
            <a:r>
              <a:rPr lang="en-US" sz="1800" dirty="0"/>
              <a:t>    route: new </a:t>
            </a:r>
            <a:r>
              <a:rPr lang="en-US" sz="1800" dirty="0" err="1"/>
              <a:t>HttpRoute</a:t>
            </a:r>
            <a:r>
              <a:rPr lang="en-US" sz="1800" dirty="0"/>
              <a:t>(),</a:t>
            </a:r>
          </a:p>
          <a:p>
            <a:r>
              <a:rPr lang="en-US" sz="1800" dirty="0"/>
              <a:t>    values: new </a:t>
            </a:r>
            <a:r>
              <a:rPr lang="en-US" sz="1800" dirty="0" err="1"/>
              <a:t>HttpRouteValueDictionary</a:t>
            </a:r>
            <a:r>
              <a:rPr lang="en-US" sz="1800" dirty="0"/>
              <a:t> { </a:t>
            </a:r>
          </a:p>
          <a:p>
            <a:r>
              <a:rPr lang="en-US" sz="1800" dirty="0"/>
              <a:t>      { "controller", "categories" } </a:t>
            </a:r>
          </a:p>
          <a:p>
            <a:r>
              <a:rPr lang="en-US" sz="1800" dirty="0"/>
              <a:t>    });</a:t>
            </a:r>
          </a:p>
          <a:p>
            <a:r>
              <a:rPr lang="en-US" sz="18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57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POST </a:t>
            </a:r>
            <a:r>
              <a:rPr lang="en-US" dirty="0" smtClean="0"/>
              <a:t>Actions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15663"/>
          </a:xfrm>
        </p:spPr>
        <p:txBody>
          <a:bodyPr/>
          <a:lstStyle/>
          <a:p>
            <a:r>
              <a:rPr lang="en-US" dirty="0" smtClean="0"/>
              <a:t>To have a non-null value of the Request object, </a:t>
            </a:r>
            <a:br>
              <a:rPr lang="en-US" dirty="0" smtClean="0"/>
            </a:br>
            <a:r>
              <a:rPr lang="en-US" dirty="0" smtClean="0"/>
              <a:t>it must be set up manually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965960"/>
            <a:ext cx="8077200" cy="4801314"/>
          </a:xfrm>
        </p:spPr>
        <p:txBody>
          <a:bodyPr/>
          <a:lstStyle/>
          <a:p>
            <a:r>
              <a:rPr lang="en-US" sz="1800" dirty="0" smtClean="0"/>
              <a:t>private </a:t>
            </a:r>
            <a:r>
              <a:rPr lang="en-US" sz="1800" dirty="0"/>
              <a:t>void </a:t>
            </a:r>
            <a:r>
              <a:rPr lang="en-US" sz="1800" dirty="0" err="1"/>
              <a:t>SetupController</a:t>
            </a:r>
            <a:r>
              <a:rPr lang="en-US" sz="1800" dirty="0"/>
              <a:t>(</a:t>
            </a:r>
            <a:r>
              <a:rPr lang="en-US" sz="1800" dirty="0" err="1"/>
              <a:t>ApiController</a:t>
            </a:r>
            <a:r>
              <a:rPr lang="en-US" sz="1800" dirty="0"/>
              <a:t> controller)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request = 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{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RequestUri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 new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Uri("http://test-url.com")};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</a:t>
            </a:r>
            <a:r>
              <a:rPr lang="en-US" sz="1800" dirty="0" err="1"/>
              <a:t>controller.Request</a:t>
            </a:r>
            <a:r>
              <a:rPr lang="en-US" sz="1800" dirty="0"/>
              <a:t> = request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config</a:t>
            </a:r>
            <a:r>
              <a:rPr lang="en-US" sz="1800" dirty="0"/>
              <a:t> = new </a:t>
            </a:r>
            <a:r>
              <a:rPr lang="en-US" sz="1800" dirty="0" err="1"/>
              <a:t>HttpConfiguration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config.Routes.MapHttpRoute</a:t>
            </a:r>
            <a:r>
              <a:rPr lang="en-US" sz="1800" dirty="0" smtClean="0"/>
              <a:t>(</a:t>
            </a:r>
          </a:p>
          <a:p>
            <a:r>
              <a:rPr lang="en-US" sz="1800" dirty="0" smtClean="0"/>
              <a:t>    name</a:t>
            </a:r>
            <a:r>
              <a:rPr lang="en-US" sz="1800" dirty="0"/>
              <a:t>: "</a:t>
            </a:r>
            <a:r>
              <a:rPr lang="en-US" sz="1800" dirty="0" err="1"/>
              <a:t>DefaultApi</a:t>
            </a:r>
            <a:r>
              <a:rPr lang="en-US" sz="1800" dirty="0"/>
              <a:t>",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routeTemplate</a:t>
            </a:r>
            <a:r>
              <a:rPr lang="en-US" sz="1800" dirty="0"/>
              <a:t>: "</a:t>
            </a:r>
            <a:r>
              <a:rPr lang="en-US" sz="1800" dirty="0" err="1"/>
              <a:t>api</a:t>
            </a:r>
            <a:r>
              <a:rPr lang="en-US" sz="1800" dirty="0"/>
              <a:t>/{controller}/{id}",</a:t>
            </a:r>
          </a:p>
          <a:p>
            <a:r>
              <a:rPr lang="en-US" sz="1800" dirty="0" smtClean="0"/>
              <a:t>    defaults</a:t>
            </a:r>
            <a:r>
              <a:rPr lang="en-US" sz="1800" dirty="0"/>
              <a:t>: new { id = </a:t>
            </a:r>
            <a:r>
              <a:rPr lang="en-US" sz="1800" dirty="0" err="1"/>
              <a:t>RouteParameter.Optional</a:t>
            </a:r>
            <a:r>
              <a:rPr lang="en-US" sz="1800" dirty="0"/>
              <a:t> });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controller.Configuration</a:t>
            </a:r>
            <a:r>
              <a:rPr lang="en-US" sz="1800" dirty="0"/>
              <a:t> = </a:t>
            </a:r>
            <a:r>
              <a:rPr lang="en-US" sz="1800" dirty="0" err="1"/>
              <a:t>config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controller.RequestContext.RouteData</a:t>
            </a:r>
            <a:r>
              <a:rPr lang="en-US" sz="1800" dirty="0"/>
              <a:t> = new </a:t>
            </a:r>
            <a:r>
              <a:rPr lang="en-US" sz="1800" dirty="0" err="1"/>
              <a:t>HttpRouteData</a:t>
            </a:r>
            <a:r>
              <a:rPr lang="en-US" sz="1800" dirty="0"/>
              <a:t>(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route</a:t>
            </a:r>
            <a:r>
              <a:rPr lang="en-US" sz="1800" dirty="0"/>
              <a:t>: new </a:t>
            </a:r>
            <a:r>
              <a:rPr lang="en-US" sz="1800" dirty="0" err="1"/>
              <a:t>HttpRoute</a:t>
            </a:r>
            <a:r>
              <a:rPr lang="en-US" sz="1800" dirty="0"/>
              <a:t>(),</a:t>
            </a:r>
          </a:p>
          <a:p>
            <a:r>
              <a:rPr lang="en-US" sz="1800" dirty="0" smtClean="0"/>
              <a:t>    values</a:t>
            </a:r>
            <a:r>
              <a:rPr lang="en-US" sz="1800" dirty="0"/>
              <a:t>: new </a:t>
            </a:r>
            <a:r>
              <a:rPr lang="en-US" sz="1800" dirty="0" err="1"/>
              <a:t>HttpRouteValueDictionary</a:t>
            </a:r>
            <a:r>
              <a:rPr lang="en-US" sz="1800" dirty="0"/>
              <a:t> {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{ </a:t>
            </a:r>
            <a:r>
              <a:rPr lang="en-US" sz="1800" dirty="0"/>
              <a:t>"controller", "categories" }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});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7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96410" y="2292864"/>
            <a:ext cx="2608398" cy="408623"/>
          </a:xfrm>
          <a:prstGeom prst="wedgeRoundRectCallout">
            <a:avLst>
              <a:gd name="adj1" fmla="val -35882"/>
              <a:gd name="adj2" fmla="val 674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a Request object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1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44876"/>
            <a:ext cx="7086600" cy="8382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02672"/>
            <a:ext cx="8686800" cy="5302928"/>
          </a:xfrm>
        </p:spPr>
        <p:txBody>
          <a:bodyPr/>
          <a:lstStyle/>
          <a:p>
            <a:r>
              <a:rPr lang="en-US" dirty="0" smtClean="0"/>
              <a:t>Web service unit testing is much like regular unit testing</a:t>
            </a:r>
          </a:p>
          <a:p>
            <a:pPr lvl="1"/>
            <a:r>
              <a:rPr lang="en-US" dirty="0" smtClean="0"/>
              <a:t>Writing test methods to test methods etc..</a:t>
            </a:r>
          </a:p>
          <a:p>
            <a:r>
              <a:rPr lang="en-US" dirty="0" smtClean="0"/>
              <a:t>Yet a service is build from many more components than POCO objects</a:t>
            </a:r>
          </a:p>
          <a:p>
            <a:pPr lvl="1"/>
            <a:r>
              <a:rPr lang="en-US" dirty="0" smtClean="0"/>
              <a:t>There are the objects, service routing, media types, HTTP Status codes,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POST </a:t>
            </a:r>
            <a:r>
              <a:rPr lang="en-US" dirty="0" smtClean="0"/>
              <a:t>Actions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15663"/>
          </a:xfrm>
        </p:spPr>
        <p:txBody>
          <a:bodyPr/>
          <a:lstStyle/>
          <a:p>
            <a:r>
              <a:rPr lang="en-US" dirty="0" smtClean="0"/>
              <a:t>To have a non-null value of the Request object, </a:t>
            </a:r>
            <a:br>
              <a:rPr lang="en-US" dirty="0" smtClean="0"/>
            </a:br>
            <a:r>
              <a:rPr lang="en-US" dirty="0" smtClean="0"/>
              <a:t>it must be set up manually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965960"/>
            <a:ext cx="8077200" cy="4801314"/>
          </a:xfrm>
        </p:spPr>
        <p:txBody>
          <a:bodyPr/>
          <a:lstStyle/>
          <a:p>
            <a:r>
              <a:rPr lang="en-US" sz="1800" dirty="0" smtClean="0"/>
              <a:t>private </a:t>
            </a:r>
            <a:r>
              <a:rPr lang="en-US" sz="1800" dirty="0"/>
              <a:t>void </a:t>
            </a:r>
            <a:r>
              <a:rPr lang="en-US" sz="1800" dirty="0" err="1"/>
              <a:t>SetupController</a:t>
            </a:r>
            <a:r>
              <a:rPr lang="en-US" sz="1800" dirty="0"/>
              <a:t>(</a:t>
            </a:r>
            <a:r>
              <a:rPr lang="en-US" sz="1800" dirty="0" err="1"/>
              <a:t>ApiController</a:t>
            </a:r>
            <a:r>
              <a:rPr lang="en-US" sz="1800" dirty="0"/>
              <a:t> controller)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request = 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{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RequestUri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 new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Uri("http://test-url.com")};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</a:t>
            </a:r>
            <a:r>
              <a:rPr lang="en-US" sz="1800" dirty="0" err="1"/>
              <a:t>controller.Request</a:t>
            </a:r>
            <a:r>
              <a:rPr lang="en-US" sz="1800" dirty="0"/>
              <a:t> = request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config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HttpConfiguration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config.Routes.MapHttpRoute</a:t>
            </a:r>
            <a:r>
              <a:rPr lang="en-US" sz="1800" dirty="0" smtClean="0"/>
              <a:t>(</a:t>
            </a:r>
          </a:p>
          <a:p>
            <a:r>
              <a:rPr lang="en-US" sz="1800" dirty="0" smtClean="0"/>
              <a:t>    name</a:t>
            </a:r>
            <a:r>
              <a:rPr lang="en-US" sz="1800" dirty="0"/>
              <a:t>: "</a:t>
            </a:r>
            <a:r>
              <a:rPr lang="en-US" sz="1800" dirty="0" err="1"/>
              <a:t>DefaultApi</a:t>
            </a:r>
            <a:r>
              <a:rPr lang="en-US" sz="1800" dirty="0"/>
              <a:t>",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routeTemplate</a:t>
            </a:r>
            <a:r>
              <a:rPr lang="en-US" sz="1800" dirty="0"/>
              <a:t>: "</a:t>
            </a:r>
            <a:r>
              <a:rPr lang="en-US" sz="1800" dirty="0" err="1"/>
              <a:t>api</a:t>
            </a:r>
            <a:r>
              <a:rPr lang="en-US" sz="1800" dirty="0"/>
              <a:t>/{controller}/{id}",</a:t>
            </a:r>
          </a:p>
          <a:p>
            <a:r>
              <a:rPr lang="en-US" sz="1800" dirty="0" smtClean="0"/>
              <a:t>    defaults</a:t>
            </a:r>
            <a:r>
              <a:rPr lang="en-US" sz="1800" dirty="0"/>
              <a:t>: new { id = </a:t>
            </a:r>
            <a:r>
              <a:rPr lang="en-US" sz="1800" dirty="0" err="1"/>
              <a:t>RouteParameter.Optional</a:t>
            </a:r>
            <a:r>
              <a:rPr lang="en-US" sz="1800" dirty="0"/>
              <a:t> });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controller.Configuration</a:t>
            </a:r>
            <a:r>
              <a:rPr lang="en-US" sz="1800" dirty="0"/>
              <a:t> = </a:t>
            </a:r>
            <a:r>
              <a:rPr lang="en-US" sz="1800" dirty="0" err="1"/>
              <a:t>config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controller.RequestContext.RouteData</a:t>
            </a:r>
            <a:r>
              <a:rPr lang="en-US" sz="1800" dirty="0"/>
              <a:t> = new </a:t>
            </a:r>
            <a:r>
              <a:rPr lang="en-US" sz="1800" dirty="0" err="1"/>
              <a:t>HttpRouteData</a:t>
            </a:r>
            <a:r>
              <a:rPr lang="en-US" sz="1800" dirty="0"/>
              <a:t>(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route</a:t>
            </a:r>
            <a:r>
              <a:rPr lang="en-US" sz="1800" dirty="0"/>
              <a:t>: new </a:t>
            </a:r>
            <a:r>
              <a:rPr lang="en-US" sz="1800" dirty="0" err="1"/>
              <a:t>HttpRoute</a:t>
            </a:r>
            <a:r>
              <a:rPr lang="en-US" sz="1800" dirty="0"/>
              <a:t>(),</a:t>
            </a:r>
          </a:p>
          <a:p>
            <a:r>
              <a:rPr lang="en-US" sz="1800" dirty="0" smtClean="0"/>
              <a:t>    values</a:t>
            </a:r>
            <a:r>
              <a:rPr lang="en-US" sz="1800" dirty="0"/>
              <a:t>: new </a:t>
            </a:r>
            <a:r>
              <a:rPr lang="en-US" sz="1800" dirty="0" err="1"/>
              <a:t>HttpRouteValueDictionary</a:t>
            </a:r>
            <a:r>
              <a:rPr lang="en-US" sz="1800" dirty="0"/>
              <a:t> {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{ </a:t>
            </a:r>
            <a:r>
              <a:rPr lang="en-US" sz="1800" dirty="0"/>
              <a:t>"controller", "categories" }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});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70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30562" y="3777479"/>
            <a:ext cx="1915940" cy="408623"/>
          </a:xfrm>
          <a:prstGeom prst="wedgeRoundRectCallout">
            <a:avLst>
              <a:gd name="adj1" fmla="val -34713"/>
              <a:gd name="adj2" fmla="val -803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a config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96410" y="2292864"/>
            <a:ext cx="2608398" cy="408623"/>
          </a:xfrm>
          <a:prstGeom prst="wedgeRoundRectCallout">
            <a:avLst>
              <a:gd name="adj1" fmla="val -35882"/>
              <a:gd name="adj2" fmla="val 674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a Request object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0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POST 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324775"/>
            <a:ext cx="7086600" cy="838200"/>
          </a:xfrm>
        </p:spPr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420426"/>
            <a:ext cx="8686800" cy="5285173"/>
          </a:xfrm>
        </p:spPr>
        <p:txBody>
          <a:bodyPr/>
          <a:lstStyle/>
          <a:p>
            <a:r>
              <a:rPr lang="en-US" dirty="0" smtClean="0"/>
              <a:t>Integration testing aims to cover the work of the whole application</a:t>
            </a:r>
          </a:p>
          <a:p>
            <a:pPr lvl="1"/>
            <a:r>
              <a:rPr lang="en-US" dirty="0" smtClean="0"/>
              <a:t>Not small components like unit testing</a:t>
            </a:r>
          </a:p>
          <a:p>
            <a:r>
              <a:rPr lang="en-US" dirty="0" smtClean="0"/>
              <a:t>Integration tests should work like a user</a:t>
            </a:r>
          </a:p>
          <a:p>
            <a:pPr lvl="1"/>
            <a:r>
              <a:rPr lang="en-US" dirty="0" smtClean="0"/>
              <a:t>Test what a user sees in combination of all application components mixed together</a:t>
            </a:r>
          </a:p>
        </p:txBody>
      </p:sp>
    </p:spTree>
    <p:extLst>
      <p:ext uri="{BB962C8B-B14F-4D97-AF65-F5344CB8AC3E}">
        <p14:creationId xmlns:p14="http://schemas.microsoft.com/office/powerpoint/2010/main" val="15745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integration testing WebAPI, controllers and their actions are </a:t>
            </a:r>
            <a:r>
              <a:rPr lang="en-US" dirty="0" smtClean="0"/>
              <a:t>assumed to </a:t>
            </a:r>
            <a:r>
              <a:rPr lang="en-US" dirty="0"/>
              <a:t>be working correctly</a:t>
            </a:r>
          </a:p>
          <a:p>
            <a:r>
              <a:rPr lang="en-US" dirty="0" smtClean="0"/>
              <a:t>In WebAPI, integration tests should cover:</a:t>
            </a:r>
          </a:p>
          <a:p>
            <a:pPr lvl="1"/>
            <a:r>
              <a:rPr lang="en-US" dirty="0" smtClean="0"/>
              <a:t>The endpoints of the RESTful services</a:t>
            </a:r>
            <a:endParaRPr lang="en-US" dirty="0"/>
          </a:p>
          <a:p>
            <a:pPr lvl="2"/>
            <a:r>
              <a:rPr lang="en-US" dirty="0" smtClean="0"/>
              <a:t>Test if the endpoint reaches the correct action</a:t>
            </a:r>
          </a:p>
          <a:p>
            <a:pPr lvl="1"/>
            <a:r>
              <a:rPr lang="en-US" dirty="0" smtClean="0"/>
              <a:t>Test the serialization of the data</a:t>
            </a:r>
          </a:p>
          <a:p>
            <a:pPr lvl="2"/>
            <a:r>
              <a:rPr lang="en-US" dirty="0" smtClean="0"/>
              <a:t>Does it work with JSON/XML</a:t>
            </a:r>
          </a:p>
          <a:p>
            <a:pPr lvl="2"/>
            <a:r>
              <a:rPr lang="en-US" dirty="0" smtClean="0"/>
              <a:t>Is the data serialized correctly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</a:t>
            </a:r>
            <a:r>
              <a:rPr lang="en-US" dirty="0" smtClean="0"/>
              <a:t>WebAPI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Integration testing a GET request: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8620" y="1697738"/>
            <a:ext cx="8366760" cy="4524315"/>
          </a:xfrm>
        </p:spPr>
        <p:txBody>
          <a:bodyPr/>
          <a:lstStyle/>
          <a:p>
            <a:r>
              <a:rPr lang="en-US" sz="1800" dirty="0" smtClean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 smtClean="0"/>
              <a:t>public </a:t>
            </a:r>
            <a:r>
              <a:rPr lang="en-US" sz="1800" dirty="0"/>
              <a:t>void </a:t>
            </a:r>
            <a:r>
              <a:rPr lang="en-US" sz="1800" dirty="0" err="1" smtClean="0"/>
              <a:t>GetAll_SingleCategory_StatusCodeOkAndNotNullContent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var </a:t>
            </a:r>
            <a:r>
              <a:rPr lang="en-US" sz="1800" dirty="0" err="1"/>
              <a:t>mockRepository</a:t>
            </a:r>
            <a:r>
              <a:rPr lang="en-US" sz="1800" dirty="0"/>
              <a:t> = </a:t>
            </a:r>
            <a:r>
              <a:rPr lang="en-US" sz="1800" dirty="0" err="1"/>
              <a:t>Mock.Create</a:t>
            </a:r>
            <a:r>
              <a:rPr lang="en-US" sz="1800" dirty="0"/>
              <a:t>&lt;IRepository&lt;Category&gt;&gt;();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var </a:t>
            </a:r>
            <a:r>
              <a:rPr lang="en-US" sz="1800" dirty="0"/>
              <a:t>models = new List&lt;Category&gt;();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models.Add</a:t>
            </a:r>
            <a:r>
              <a:rPr lang="en-US" sz="1800" dirty="0" smtClean="0"/>
              <a:t>(new </a:t>
            </a:r>
            <a:r>
              <a:rPr lang="en-US" sz="1800" dirty="0"/>
              <a:t>Category</a:t>
            </a:r>
            <a:r>
              <a:rPr lang="en-US" sz="1800" dirty="0" smtClean="0"/>
              <a:t>() { Name </a:t>
            </a:r>
            <a:r>
              <a:rPr lang="en-US" sz="1800" dirty="0"/>
              <a:t>= "Test Cat</a:t>
            </a:r>
            <a:r>
              <a:rPr lang="en-US" sz="1800" dirty="0" smtClean="0"/>
              <a:t>" });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Mock.Arrange</a:t>
            </a:r>
            <a:r>
              <a:rPr lang="en-US" sz="1800" dirty="0"/>
              <a:t>(() =&gt; </a:t>
            </a:r>
            <a:r>
              <a:rPr lang="en-US" sz="1800" dirty="0" err="1"/>
              <a:t>mockRepository.All</a:t>
            </a:r>
            <a:r>
              <a:rPr lang="en-US" sz="1800" dirty="0" smtClean="0"/>
              <a:t>())</a:t>
            </a:r>
          </a:p>
          <a:p>
            <a:r>
              <a:rPr lang="en-US" sz="1800" dirty="0" smtClean="0"/>
              <a:t>      </a:t>
            </a:r>
            <a:r>
              <a:rPr lang="en-US" sz="1800" dirty="0"/>
              <a:t>.Returns(() =&gt; </a:t>
            </a:r>
            <a:r>
              <a:rPr lang="en-US" sz="1800" dirty="0" err="1"/>
              <a:t>models.AsQueryable</a:t>
            </a:r>
            <a:r>
              <a:rPr lang="en-US" sz="1800" dirty="0" smtClean="0"/>
              <a:t>());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server = new </a:t>
            </a:r>
            <a:r>
              <a:rPr lang="en-US" sz="1800" dirty="0" err="1"/>
              <a:t>InMemoryHttpServer</a:t>
            </a:r>
            <a:r>
              <a:rPr lang="en-US" sz="1800" dirty="0"/>
              <a:t>&lt;Category</a:t>
            </a:r>
            <a:r>
              <a:rPr lang="en-US" sz="1800" dirty="0" smtClean="0"/>
              <a:t>&gt;(</a:t>
            </a:r>
          </a:p>
          <a:p>
            <a:r>
              <a:rPr lang="en-US" sz="1800" dirty="0" smtClean="0"/>
              <a:t>    "</a:t>
            </a:r>
            <a:r>
              <a:rPr lang="en-US" sz="1800" dirty="0"/>
              <a:t>http://localhost</a:t>
            </a:r>
            <a:r>
              <a:rPr lang="en-US" sz="1800" dirty="0" smtClean="0"/>
              <a:t>/",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mockRepository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response = </a:t>
            </a:r>
            <a:r>
              <a:rPr lang="en-US" sz="1800" dirty="0" err="1"/>
              <a:t>server.CreateGetRequest</a:t>
            </a:r>
            <a:r>
              <a:rPr lang="en-US" sz="1800" dirty="0"/>
              <a:t>("</a:t>
            </a:r>
            <a:r>
              <a:rPr lang="en-US" sz="1800" dirty="0" err="1"/>
              <a:t>api</a:t>
            </a:r>
            <a:r>
              <a:rPr lang="en-US" sz="1800" dirty="0"/>
              <a:t>/categories");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HttpStatusCode.OK</a:t>
            </a:r>
            <a:r>
              <a:rPr lang="en-US" sz="1800" dirty="0"/>
              <a:t>, </a:t>
            </a:r>
            <a:r>
              <a:rPr lang="en-US" sz="1800" dirty="0" err="1"/>
              <a:t>response.StatusCode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Assert.IsNotNull</a:t>
            </a:r>
            <a:r>
              <a:rPr lang="en-US" sz="1800" dirty="0" smtClean="0"/>
              <a:t>(</a:t>
            </a:r>
            <a:r>
              <a:rPr lang="en-US" sz="1800" dirty="0" err="1" smtClean="0"/>
              <a:t>response.Content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92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</a:t>
            </a:r>
            <a:r>
              <a:rPr lang="en-US" dirty="0" smtClean="0"/>
              <a:t>WebAPI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Integration testing a GET request: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8620" y="1697738"/>
            <a:ext cx="8366760" cy="4524315"/>
          </a:xfrm>
        </p:spPr>
        <p:txBody>
          <a:bodyPr/>
          <a:lstStyle/>
          <a:p>
            <a:r>
              <a:rPr lang="en-US" sz="1800" dirty="0" smtClean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 smtClean="0"/>
              <a:t>public </a:t>
            </a:r>
            <a:r>
              <a:rPr lang="en-US" sz="1800" dirty="0"/>
              <a:t>void </a:t>
            </a:r>
            <a:r>
              <a:rPr lang="en-US" sz="1800" dirty="0" err="1" smtClean="0"/>
              <a:t>GetAll_SingleCategory_StatusCodeOkAndNotNullContent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var </a:t>
            </a:r>
            <a:r>
              <a:rPr lang="en-US" sz="1800" dirty="0" err="1"/>
              <a:t>mockRepository</a:t>
            </a:r>
            <a:r>
              <a:rPr lang="en-US" sz="1800" dirty="0"/>
              <a:t> = </a:t>
            </a:r>
            <a:r>
              <a:rPr lang="en-US" sz="1800" dirty="0" err="1"/>
              <a:t>Mock.Create</a:t>
            </a:r>
            <a:r>
              <a:rPr lang="en-US" sz="1800" dirty="0"/>
              <a:t>&lt;IRepository&lt;Category&gt;&gt;();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var </a:t>
            </a:r>
            <a:r>
              <a:rPr lang="en-US" sz="1800" dirty="0"/>
              <a:t>models = new List&lt;Category&gt;();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models.Add</a:t>
            </a:r>
            <a:r>
              <a:rPr lang="en-US" sz="1800" dirty="0" smtClean="0"/>
              <a:t>(new </a:t>
            </a:r>
            <a:r>
              <a:rPr lang="en-US" sz="1800" dirty="0"/>
              <a:t>Category</a:t>
            </a:r>
            <a:r>
              <a:rPr lang="en-US" sz="1800" dirty="0" smtClean="0"/>
              <a:t>() { Name </a:t>
            </a:r>
            <a:r>
              <a:rPr lang="en-US" sz="1800" dirty="0"/>
              <a:t>= "Test Cat</a:t>
            </a:r>
            <a:r>
              <a:rPr lang="en-US" sz="1800" dirty="0" smtClean="0"/>
              <a:t>" });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Mock.Arrange</a:t>
            </a:r>
            <a:r>
              <a:rPr lang="en-US" sz="1800" dirty="0"/>
              <a:t>(() =&gt; </a:t>
            </a:r>
            <a:r>
              <a:rPr lang="en-US" sz="1800" dirty="0" err="1"/>
              <a:t>mockRepository.All</a:t>
            </a:r>
            <a:r>
              <a:rPr lang="en-US" sz="1800" dirty="0" smtClean="0"/>
              <a:t>())</a:t>
            </a:r>
          </a:p>
          <a:p>
            <a:r>
              <a:rPr lang="en-US" sz="1800" dirty="0" smtClean="0"/>
              <a:t>      </a:t>
            </a:r>
            <a:r>
              <a:rPr lang="en-US" sz="1800" dirty="0"/>
              <a:t>.Returns(() =&gt; </a:t>
            </a:r>
            <a:r>
              <a:rPr lang="en-US" sz="1800" dirty="0" err="1"/>
              <a:t>models.AsQueryable</a:t>
            </a:r>
            <a:r>
              <a:rPr lang="en-US" sz="1800" dirty="0" smtClean="0"/>
              <a:t>());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server =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InMemoryHttpServer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&lt;Category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&gt;(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http://localhost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/",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mockRepository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response = </a:t>
            </a:r>
            <a:r>
              <a:rPr lang="en-US" sz="1800" dirty="0" err="1"/>
              <a:t>server.CreateGetRequest</a:t>
            </a:r>
            <a:r>
              <a:rPr lang="en-US" sz="1800" dirty="0"/>
              <a:t>("</a:t>
            </a:r>
            <a:r>
              <a:rPr lang="en-US" sz="1800" dirty="0" err="1"/>
              <a:t>api</a:t>
            </a:r>
            <a:r>
              <a:rPr lang="en-US" sz="1800" dirty="0"/>
              <a:t>/categories");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HttpStatusCode.OK</a:t>
            </a:r>
            <a:r>
              <a:rPr lang="en-US" sz="1800" dirty="0"/>
              <a:t>, </a:t>
            </a:r>
            <a:r>
              <a:rPr lang="en-US" sz="1800" dirty="0" err="1"/>
              <a:t>response.StatusCode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Assert.IsNotNull</a:t>
            </a:r>
            <a:r>
              <a:rPr lang="en-US" sz="1800" dirty="0" smtClean="0"/>
              <a:t>(</a:t>
            </a:r>
            <a:r>
              <a:rPr lang="en-US" sz="1800" dirty="0" err="1" smtClean="0"/>
              <a:t>response.Content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21076" y="3313795"/>
            <a:ext cx="3194324" cy="715089"/>
          </a:xfrm>
          <a:prstGeom prst="wedgeRoundRectCallout">
            <a:avLst>
              <a:gd name="adj1" fmla="val -35320"/>
              <a:gd name="adj2" fmla="val 674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Fake in-memory server, that hosts the WebAPI controllers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237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Develop a REST API for a </a:t>
            </a:r>
            <a:r>
              <a:rPr lang="en-US" sz="2800" dirty="0" err="1" smtClean="0"/>
              <a:t>BugLogger</a:t>
            </a:r>
            <a:r>
              <a:rPr lang="en-US" sz="2800" dirty="0" smtClean="0"/>
              <a:t> app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have status: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f</a:t>
            </a:r>
            <a:r>
              <a:rPr lang="en-US" sz="2200" dirty="0" smtClean="0"/>
              <a:t>ixed, assigned, for-testing, pending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have text and </a:t>
            </a:r>
            <a:r>
              <a:rPr lang="en-US" sz="2400" dirty="0" err="1" smtClean="0"/>
              <a:t>logDate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Newly added bugs always have status "pending"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can be queried – get all bugs, get bugs after a date, get only pending bugs, etc…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Develop a database in MS SQL Server that keeps the data of the bugs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repositories to work with the bugs database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20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4916"/>
            <a:ext cx="8686800" cy="5320683"/>
          </a:xfrm>
        </p:spPr>
        <p:txBody>
          <a:bodyPr/>
          <a:lstStyle/>
          <a:p>
            <a:r>
              <a:rPr lang="en-US" dirty="0" smtClean="0"/>
              <a:t>When a web service is ready for test, the testing itself is performed in the following steps:</a:t>
            </a:r>
          </a:p>
          <a:p>
            <a:pPr lvl="1"/>
            <a:r>
              <a:rPr lang="en-US" dirty="0" smtClean="0"/>
              <a:t>Write Unit Tests to test the C# objects</a:t>
            </a:r>
          </a:p>
          <a:p>
            <a:pPr lvl="2"/>
            <a:r>
              <a:rPr lang="en-US" dirty="0" smtClean="0"/>
              <a:t>Test all objects, their constructors, their methods</a:t>
            </a:r>
          </a:p>
          <a:p>
            <a:pPr lvl="1"/>
            <a:r>
              <a:rPr lang="en-US" dirty="0" smtClean="0"/>
              <a:t>Write the Integration Testing</a:t>
            </a:r>
          </a:p>
          <a:p>
            <a:pPr lvl="2"/>
            <a:r>
              <a:rPr lang="en-US" dirty="0" smtClean="0"/>
              <a:t>Test the application as if a user tests it</a:t>
            </a:r>
          </a:p>
          <a:p>
            <a:pPr lvl="1"/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4876"/>
            <a:ext cx="7086600" cy="838200"/>
          </a:xfrm>
        </p:spPr>
        <p:txBody>
          <a:bodyPr/>
          <a:lstStyle/>
          <a:p>
            <a:r>
              <a:rPr lang="en-US" dirty="0" smtClean="0"/>
              <a:t>Web Service </a:t>
            </a:r>
            <a:r>
              <a:rPr lang="en-US" dirty="0" smtClean="0"/>
              <a:t>Testing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282214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en-US" sz="2600" dirty="0" smtClean="0"/>
              <a:t>Provide a REST API to work with the bugs</a:t>
            </a:r>
          </a:p>
          <a:p>
            <a:pPr marL="862013" lvl="1" indent="-514350">
              <a:lnSpc>
                <a:spcPct val="90000"/>
              </a:lnSpc>
            </a:pPr>
            <a:r>
              <a:rPr lang="en-US" sz="2400" dirty="0" smtClean="0"/>
              <a:t>Using WebAPI</a:t>
            </a:r>
          </a:p>
          <a:p>
            <a:pPr marL="862013" lvl="1" indent="-514350">
              <a:lnSpc>
                <a:spcPct val="90000"/>
              </a:lnSpc>
            </a:pPr>
            <a:r>
              <a:rPr lang="en-US" sz="2400" dirty="0" smtClean="0"/>
              <a:t>Provide the following actions: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Log new bug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all bugs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bugs after a specific date: 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bugs by status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Change bug status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/>
              <a:t>Write unit tests to test the </a:t>
            </a:r>
            <a:r>
              <a:rPr lang="en-US" sz="2400" dirty="0" err="1"/>
              <a:t>BugLogger</a:t>
            </a:r>
            <a:endParaRPr lang="en-US" sz="2400" dirty="0"/>
          </a:p>
          <a:p>
            <a:pPr marL="862013" lvl="1" indent="-514350">
              <a:lnSpc>
                <a:spcPct val="90000"/>
              </a:lnSpc>
            </a:pPr>
            <a:r>
              <a:rPr lang="en-US" sz="2200" dirty="0"/>
              <a:t>Use a mocking framework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/>
              <a:t>Write integration tests to test the </a:t>
            </a:r>
            <a:r>
              <a:rPr lang="en-US" sz="2400" dirty="0" err="1" smtClean="0"/>
              <a:t>BugLogger</a:t>
            </a:r>
            <a:endParaRPr lang="en-US" sz="2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1595" y="2523360"/>
            <a:ext cx="225692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POST …/bugs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221595" y="3043612"/>
            <a:ext cx="225692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…/bugs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91570" y="3425740"/>
            <a:ext cx="349732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</a:t>
            </a:r>
            <a:r>
              <a:rPr lang="en-US" dirty="0" err="1" smtClean="0"/>
              <a:t>bugs?date</a:t>
            </a:r>
            <a:r>
              <a:rPr lang="en-US" dirty="0" smtClean="0"/>
              <a:t>=22-06-2014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898773" y="3873348"/>
            <a:ext cx="3141458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</a:t>
            </a:r>
            <a:r>
              <a:rPr lang="en-US" dirty="0" err="1" smtClean="0"/>
              <a:t>bugs?type</a:t>
            </a:r>
            <a:r>
              <a:rPr lang="en-US" dirty="0" smtClean="0"/>
              <a:t>=pending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25406" y="4350732"/>
            <a:ext cx="31148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PUT …/bugs/{id}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the Work of the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idea of Unit testing is to test small components of an application</a:t>
            </a:r>
          </a:p>
          <a:p>
            <a:pPr lvl="1"/>
            <a:r>
              <a:rPr lang="en-US" dirty="0" smtClean="0"/>
              <a:t>Test a single behavior (a method, property, constructor, etc…)</a:t>
            </a:r>
          </a:p>
          <a:p>
            <a:r>
              <a:rPr lang="en-US" dirty="0" smtClean="0"/>
              <a:t>Unit tests cover all C# components of the app</a:t>
            </a:r>
          </a:p>
          <a:p>
            <a:pPr lvl="1"/>
            <a:r>
              <a:rPr lang="en-US" dirty="0" smtClean="0"/>
              <a:t>Models and data layer</a:t>
            </a:r>
          </a:p>
          <a:p>
            <a:pPr lvl="2"/>
            <a:r>
              <a:rPr lang="en-US" dirty="0" smtClean="0"/>
              <a:t>Like repositories and DB/XML read/write</a:t>
            </a:r>
          </a:p>
          <a:p>
            <a:pPr lvl="1"/>
            <a:r>
              <a:rPr lang="en-US" dirty="0" smtClean="0"/>
              <a:t>Business layer</a:t>
            </a:r>
          </a:p>
          <a:p>
            <a:pPr lvl="2"/>
            <a:r>
              <a:rPr lang="en-US" dirty="0" smtClean="0"/>
              <a:t>Controllers and their actions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6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53752"/>
            <a:ext cx="7086600" cy="838200"/>
          </a:xfrm>
        </p:spPr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1952"/>
            <a:ext cx="8686800" cy="5613647"/>
          </a:xfrm>
        </p:spPr>
        <p:txBody>
          <a:bodyPr/>
          <a:lstStyle/>
          <a:p>
            <a:r>
              <a:rPr lang="en-US" dirty="0" smtClean="0"/>
              <a:t>The data layer is the one thing that most of the time does not need testing</a:t>
            </a:r>
          </a:p>
          <a:p>
            <a:pPr lvl="1"/>
            <a:r>
              <a:rPr lang="en-US" dirty="0" smtClean="0"/>
              <a:t>The idea of the data layer is to reference a data store</a:t>
            </a:r>
            <a:r>
              <a:rPr lang="en-US" dirty="0"/>
              <a:t> </a:t>
            </a:r>
            <a:r>
              <a:rPr lang="en-US" dirty="0" smtClean="0"/>
              <a:t>with a ready-to-use framework</a:t>
            </a:r>
          </a:p>
          <a:p>
            <a:pPr lvl="2"/>
            <a:r>
              <a:rPr lang="en-US" dirty="0" smtClean="0"/>
              <a:t>EntityFramework, </a:t>
            </a:r>
            <a:r>
              <a:rPr lang="en-US" dirty="0" err="1" smtClean="0"/>
              <a:t>NHibernate</a:t>
            </a:r>
            <a:r>
              <a:rPr lang="en-US" dirty="0" smtClean="0"/>
              <a:t>, </a:t>
            </a:r>
            <a:r>
              <a:rPr lang="en-US" dirty="0" err="1" smtClean="0"/>
              <a:t>OpenAccess</a:t>
            </a:r>
            <a:endParaRPr lang="en-US" dirty="0" smtClean="0"/>
          </a:p>
          <a:p>
            <a:pPr lvl="2"/>
            <a:r>
              <a:rPr lang="en-US" dirty="0" smtClean="0"/>
              <a:t>They are already tested enough</a:t>
            </a:r>
          </a:p>
          <a:p>
            <a:pPr lvl="1"/>
            <a:r>
              <a:rPr lang="en-US" dirty="0" smtClean="0"/>
              <a:t>No point of testing </a:t>
            </a:r>
            <a:r>
              <a:rPr lang="en-US" dirty="0" err="1" smtClean="0"/>
              <a:t>dbContext.Set</a:t>
            </a:r>
            <a:r>
              <a:rPr lang="en-US" dirty="0" smtClean="0"/>
              <a:t>&lt;T&gt;.Add(), right?</a:t>
            </a:r>
          </a:p>
        </p:txBody>
      </p:sp>
    </p:spTree>
    <p:extLst>
      <p:ext uri="{BB962C8B-B14F-4D97-AF65-F5344CB8AC3E}">
        <p14:creationId xmlns:p14="http://schemas.microsoft.com/office/powerpoint/2010/main" val="37740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1748</TotalTime>
  <Words>2244</Words>
  <Application>Microsoft Office PowerPoint</Application>
  <PresentationFormat>On-screen Show (4:3)</PresentationFormat>
  <Paragraphs>476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Table of Contents</vt:lpstr>
      <vt:lpstr>Web Service Testing</vt:lpstr>
      <vt:lpstr>Web Service Testing</vt:lpstr>
      <vt:lpstr>Web Service Testing (2)</vt:lpstr>
      <vt:lpstr>Unit Testing</vt:lpstr>
      <vt:lpstr>Unit Testing</vt:lpstr>
      <vt:lpstr>Unit Testing the Data Layer</vt:lpstr>
      <vt:lpstr>Unit Testing the Data Layer</vt:lpstr>
      <vt:lpstr>Unit Testing the Repositories</vt:lpstr>
      <vt:lpstr>Unit Testing the Repositories</vt:lpstr>
      <vt:lpstr>Unit Testing the  Repositories (2)</vt:lpstr>
      <vt:lpstr>Ways to Unit Test a Data Store</vt:lpstr>
      <vt:lpstr>Unit Testing with Transactions</vt:lpstr>
      <vt:lpstr>Unit Testing with Transactions</vt:lpstr>
      <vt:lpstr>How should be tested the repositories?</vt:lpstr>
      <vt:lpstr>Unit Testing the Repositories</vt:lpstr>
      <vt:lpstr>Unit Testing the Services</vt:lpstr>
      <vt:lpstr>Unit Testing the Services</vt:lpstr>
      <vt:lpstr>Unit Testing of the Controllers</vt:lpstr>
      <vt:lpstr>Unit Testing Controllers with Fake Repositories</vt:lpstr>
      <vt:lpstr>Unit Testing Controllers with Fake Repositories (2)</vt:lpstr>
      <vt:lpstr>Unit Testing Controllers with Fake Repositories (2)</vt:lpstr>
      <vt:lpstr>Unit Testing Controllers with Fake Repositories (2)</vt:lpstr>
      <vt:lpstr>Unit Testing Controllers with Fake Repositories (2)</vt:lpstr>
      <vt:lpstr>Unit Testing Controllers with Fake Repositories (2)</vt:lpstr>
      <vt:lpstr>Unit Testing with Fake Repositories</vt:lpstr>
      <vt:lpstr>Unit Testing with JustMock</vt:lpstr>
      <vt:lpstr>Unit Testing with JustMock (2)</vt:lpstr>
      <vt:lpstr>Unit Testing with JustMock (2)</vt:lpstr>
      <vt:lpstr>Unit Testing with JustMock (2)</vt:lpstr>
      <vt:lpstr>Unit Testing with JustMock (2)</vt:lpstr>
      <vt:lpstr>Unit Testing with JustMock (2)</vt:lpstr>
      <vt:lpstr>Unit Testing With JustMock</vt:lpstr>
      <vt:lpstr>More About Controllers  Unit Testing</vt:lpstr>
      <vt:lpstr>Configuring POST Actions</vt:lpstr>
      <vt:lpstr>Configuring POST Actions</vt:lpstr>
      <vt:lpstr>Configuring POST Actions (2)</vt:lpstr>
      <vt:lpstr>Configuring POST Actions (2)</vt:lpstr>
      <vt:lpstr>Configuring POST Actions (2)</vt:lpstr>
      <vt:lpstr>Unit Testing POST Actions</vt:lpstr>
      <vt:lpstr>Integration Testing</vt:lpstr>
      <vt:lpstr>Integration Testing</vt:lpstr>
      <vt:lpstr>Integration Testing WebAPI</vt:lpstr>
      <vt:lpstr>Integration Testing WebAPI (2)</vt:lpstr>
      <vt:lpstr>Integration Testing WebAPI (2)</vt:lpstr>
      <vt:lpstr>Integration Testing</vt:lpstr>
      <vt:lpstr>Unit Testing Web Services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Doncho Minkov</cp:lastModifiedBy>
  <cp:revision>127</cp:revision>
  <dcterms:created xsi:type="dcterms:W3CDTF">2014-09-04T14:03:28Z</dcterms:created>
  <dcterms:modified xsi:type="dcterms:W3CDTF">2014-09-16T06:47:00Z</dcterms:modified>
</cp:coreProperties>
</file>