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6" r:id="rId18"/>
    <p:sldId id="272" r:id="rId19"/>
    <p:sldId id="273" r:id="rId20"/>
    <p:sldId id="274" r:id="rId21"/>
    <p:sldId id="278" r:id="rId22"/>
    <p:sldId id="275" r:id="rId23"/>
    <p:sldId id="281" r:id="rId24"/>
    <p:sldId id="280" r:id="rId25"/>
    <p:sldId id="283" r:id="rId26"/>
    <p:sldId id="285" r:id="rId27"/>
    <p:sldId id="284" r:id="rId28"/>
    <p:sldId id="259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Syntactically Awesome Stylesheets</a:t>
            </a:r>
          </a:p>
        </p:txBody>
      </p:sp>
      <p:pic>
        <p:nvPicPr>
          <p:cNvPr id="1026" name="Picture 2" descr="http://upload.wikimedia.org/wikipedia/en/c/cb/Sass_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1" y="1998097"/>
            <a:ext cx="1914524" cy="2099806"/>
          </a:xfrm>
          <a:prstGeom prst="roundRect">
            <a:avLst>
              <a:gd name="adj" fmla="val 37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raphics99.com/wp-content/uploads/2012/06/its-awesom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18" t="-12218" b="-12876"/>
          <a:stretch/>
        </p:blipFill>
        <p:spPr bwMode="auto">
          <a:xfrm>
            <a:off x="4025900" y="4279900"/>
            <a:ext cx="4660900" cy="2425700"/>
          </a:xfrm>
          <a:prstGeom prst="roundRect">
            <a:avLst>
              <a:gd name="adj" fmla="val 196"/>
            </a:avLst>
          </a:prstGeom>
          <a:solidFill>
            <a:schemeClr val="bg1"/>
          </a:solidFill>
          <a:effectLst>
            <a:softEdge rad="317500"/>
          </a:effec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6" y="5083206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3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60501"/>
            <a:ext cx="7924800" cy="685800"/>
          </a:xfrm>
        </p:spPr>
        <p:txBody>
          <a:bodyPr/>
          <a:lstStyle/>
          <a:p>
            <a:r>
              <a:rPr lang="en-US" dirty="0" smtClean="0"/>
              <a:t>SASS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86780"/>
            <a:ext cx="7924800" cy="569120"/>
          </a:xfrm>
        </p:spPr>
        <p:txBody>
          <a:bodyPr/>
          <a:lstStyle/>
          <a:p>
            <a:r>
              <a:rPr lang="en-US" dirty="0"/>
              <a:t>Selector Nesting</a:t>
            </a:r>
            <a:r>
              <a:rPr lang="en-US" dirty="0" smtClean="0"/>
              <a:t>, Mixins, Variables, etc…</a:t>
            </a:r>
            <a:endParaRPr lang="en-US" dirty="0"/>
          </a:p>
        </p:txBody>
      </p:sp>
      <p:pic>
        <p:nvPicPr>
          <p:cNvPr id="5124" name="Picture 4" descr="http://www.paperthin.com/_cs_apps/pt_photo_gallery/uploads/carouselFeature/original/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3962" y="3213100"/>
            <a:ext cx="6696075" cy="2895601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SASS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Translates to</a:t>
            </a:r>
          </a:p>
        </p:txBody>
      </p:sp>
    </p:spTree>
    <p:extLst>
      <p:ext uri="{BB962C8B-B14F-4D97-AF65-F5344CB8AC3E}">
        <p14:creationId xmlns:p14="http://schemas.microsoft.com/office/powerpoint/2010/main" val="125066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selectors inside a selector are translated to nested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4440" y="2118359"/>
            <a:ext cx="22951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582" y="2118358"/>
            <a:ext cx="2217420" cy="9882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0668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582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0208" y="2451594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0208" y="268663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8011" y="2425259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0208" y="526682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208" y="5501870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8011" y="5240492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525" y="1587501"/>
            <a:ext cx="7924800" cy="685800"/>
          </a:xfrm>
        </p:spPr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7525" y="2313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50" name="Picture 6" descr="http://www.nhsdesigns.com/images/headstarthtml/html12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7" t="-4152" r="-4857" b="-4152"/>
          <a:stretch/>
        </p:blipFill>
        <p:spPr bwMode="auto">
          <a:xfrm>
            <a:off x="2743200" y="3073401"/>
            <a:ext cx="3657600" cy="3063874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353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also has variables</a:t>
            </a:r>
          </a:p>
          <a:p>
            <a:pPr lvl="1"/>
            <a:r>
              <a:rPr lang="en-US" dirty="0" smtClean="0"/>
              <a:t>Using the $ (</a:t>
            </a:r>
            <a:r>
              <a:rPr lang="en-US" dirty="0" err="1" smtClean="0"/>
              <a:t>dolar</a:t>
            </a:r>
            <a:r>
              <a:rPr lang="en-US" dirty="0" smtClean="0"/>
              <a:t>) symbol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r>
              <a:rPr lang="en-US" dirty="0" smtClean="0"/>
              <a:t>Usable to set default background-color, font-color, font-size,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032" y="4078224"/>
            <a:ext cx="4279392" cy="26039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$link-color: #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$v-link-color: 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$link-color;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$v-link-color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3440" y="4078223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41901"/>
            <a:ext cx="7924800" cy="685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2770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8" descr="http://allmandlaw.com/wp-content/uploads/2009/10/Interest-R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5426" y="1202529"/>
            <a:ext cx="5313148" cy="3496472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8069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variables can be inserted as CSS properties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5528" y="2954274"/>
            <a:ext cx="7552944" cy="24157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$border-width:15px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#{$border-side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$border-style $border-color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5528" y="5714068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 : 15px ridge blue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0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are kind of developer defined functions</a:t>
            </a:r>
          </a:p>
          <a:p>
            <a:pPr lvl="1"/>
            <a:r>
              <a:rPr lang="en-US" dirty="0" smtClean="0"/>
              <a:t>The developer can make them for clear SASS</a:t>
            </a:r>
          </a:p>
          <a:p>
            <a:r>
              <a:rPr lang="en-US" dirty="0" smtClean="0"/>
              <a:t>Two kind of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1"/>
            <a:r>
              <a:rPr lang="en-US" dirty="0" smtClean="0"/>
              <a:t>Parameterless</a:t>
            </a:r>
          </a:p>
          <a:p>
            <a:pPr lvl="2"/>
            <a:r>
              <a:rPr lang="en-US" dirty="0" smtClean="0"/>
              <a:t>Get a default styles every time</a:t>
            </a:r>
          </a:p>
          <a:p>
            <a:pPr lvl="1"/>
            <a:r>
              <a:rPr lang="en-US" dirty="0" smtClean="0"/>
              <a:t>With parameters</a:t>
            </a:r>
          </a:p>
          <a:p>
            <a:pPr lvl="2"/>
            <a:r>
              <a:rPr lang="en-US" dirty="0" smtClean="0"/>
              <a:t>Get style based on some parameters</a:t>
            </a:r>
          </a:p>
          <a:p>
            <a:pPr lvl="2"/>
            <a:r>
              <a:rPr lang="en-US" dirty="0" smtClean="0"/>
              <a:t>Gradient, borders, etc…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603504"/>
            <a:ext cx="8686800" cy="5791200"/>
          </a:xfrm>
        </p:spPr>
        <p:txBody>
          <a:bodyPr/>
          <a:lstStyle/>
          <a:p>
            <a:r>
              <a:rPr lang="en-US" dirty="0" smtClean="0"/>
              <a:t>How to define </a:t>
            </a:r>
            <a:r>
              <a:rPr lang="en-US" dirty="0" err="1" smtClean="0"/>
              <a:t>mixins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/>
            <a:r>
              <a:rPr lang="en-US" dirty="0" smtClean="0"/>
              <a:t>Then the styles are normal SASS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spcBef>
                <a:spcPts val="3600"/>
              </a:spcBef>
            </a:pPr>
            <a:r>
              <a:rPr lang="en-US" dirty="0" smtClean="0"/>
              <a:t>How to use the </a:t>
            </a:r>
            <a:r>
              <a:rPr lang="en-US" dirty="0" err="1" smtClean="0"/>
              <a:t>mixin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Place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@include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3584" y="2496311"/>
            <a:ext cx="667512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43584" y="5445169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@include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32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Overview</a:t>
            </a:r>
          </a:p>
          <a:p>
            <a:r>
              <a:rPr lang="en-US" dirty="0" smtClean="0"/>
              <a:t>Working with SASS</a:t>
            </a:r>
          </a:p>
          <a:p>
            <a:pPr lvl="1"/>
            <a:r>
              <a:rPr lang="en-US" dirty="0" smtClean="0"/>
              <a:t>Using Ruby Console</a:t>
            </a:r>
          </a:p>
          <a:p>
            <a:pPr lvl="1"/>
            <a:r>
              <a:rPr lang="en-US" dirty="0" smtClean="0"/>
              <a:t>Using Visual Studio Plugins</a:t>
            </a:r>
          </a:p>
          <a:p>
            <a:r>
              <a:rPr lang="en-US" dirty="0" smtClean="0"/>
              <a:t>SASS Features</a:t>
            </a:r>
          </a:p>
          <a:p>
            <a:pPr lvl="1"/>
            <a:r>
              <a:rPr lang="en-US" dirty="0" smtClean="0"/>
              <a:t>Nesting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Mixins</a:t>
            </a:r>
          </a:p>
          <a:p>
            <a:pPr lvl="1"/>
            <a:r>
              <a:rPr lang="en-US" dirty="0" smtClean="0"/>
              <a:t>Selector Inheritance</a:t>
            </a:r>
          </a:p>
        </p:txBody>
      </p:sp>
    </p:spTree>
    <p:extLst>
      <p:ext uri="{BB962C8B-B14F-4D97-AF65-F5344CB8AC3E}">
        <p14:creationId xmlns:p14="http://schemas.microsoft.com/office/powerpoint/2010/main" val="124990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08177"/>
            <a:ext cx="7924800" cy="685800"/>
          </a:xfrm>
        </p:spPr>
        <p:txBody>
          <a:bodyPr/>
          <a:lstStyle/>
          <a:p>
            <a:r>
              <a:rPr lang="en-US" dirty="0" smtClean="0"/>
              <a:t>Basic Mixins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344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ertechguide.com.au/images/News/NebulousArgument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120" y="2881215"/>
            <a:ext cx="4975761" cy="3491930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43397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also be defined with parameters</a:t>
            </a:r>
          </a:p>
          <a:p>
            <a:pPr lvl="1"/>
            <a:r>
              <a:rPr lang="en-US" dirty="0" smtClean="0"/>
              <a:t>i.e. for gradient-background</a:t>
            </a:r>
          </a:p>
          <a:p>
            <a:r>
              <a:rPr lang="en-US" dirty="0" smtClean="0"/>
              <a:t>Put the arguments like a C# or JavaScript 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315461"/>
            <a:ext cx="8096250" cy="3430634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opacity($value){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opacity:$value;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filter: alpha(opacity=($value*100));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zoom:1;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,$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),$size:200px)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:$size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:$size;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:$border;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background:$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padding:15px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14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42417"/>
            <a:ext cx="7924800" cy="685800"/>
          </a:xfrm>
        </p:spPr>
        <p:txBody>
          <a:bodyPr/>
          <a:lstStyle/>
          <a:p>
            <a:r>
              <a:rPr lang="en-US" dirty="0" smtClean="0"/>
              <a:t>Mixins with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76869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4" descr="http://4.bp.blogspot.com/-UL8006lEI3E/UJHRfMBmjBI/AAAAAAAAMeI/oUuPH6LiUeU/s1600/Discussionwhit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6250" y="2695702"/>
            <a:ext cx="5651500" cy="3503930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53589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enables the inheritance of selector</a:t>
            </a:r>
          </a:p>
          <a:p>
            <a:pPr lvl="1"/>
            <a:r>
              <a:rPr lang="en-US" dirty="0" smtClean="0"/>
              <a:t>i.e. in a selector, get the properties of another selector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@extend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050" y="3401186"/>
            <a:ext cx="4171950" cy="29961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block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""; clear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both;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@extend .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43450" y="3401185"/>
            <a:ext cx="4257675" cy="29961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body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1;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clearfix:after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div:after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block;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both;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0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888" y="1435609"/>
            <a:ext cx="7924800" cy="685800"/>
          </a:xfrm>
        </p:spPr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888" y="216188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s://developer.palm.com/content/api/images/EnyoConceptual-button-input-rad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" t="-579" r="5203" b="-579"/>
          <a:stretch/>
        </p:blipFill>
        <p:spPr bwMode="auto">
          <a:xfrm>
            <a:off x="1751686" y="3346704"/>
            <a:ext cx="5640628" cy="2547494"/>
          </a:xfrm>
          <a:prstGeom prst="roundRect">
            <a:avLst>
              <a:gd name="adj" fmla="val 1073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9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53897"/>
            <a:ext cx="7924800" cy="685800"/>
          </a:xfrm>
        </p:spPr>
        <p:txBody>
          <a:bodyPr/>
          <a:lstStyle/>
          <a:p>
            <a:r>
              <a:rPr lang="en-US" dirty="0" smtClean="0"/>
              <a:t>Importing SASS</a:t>
            </a:r>
            <a:endParaRPr lang="en-US" dirty="0"/>
          </a:p>
        </p:txBody>
      </p:sp>
      <p:pic>
        <p:nvPicPr>
          <p:cNvPr id="11266" name="Picture 2" descr="http://www.tettyan.com/var/help/man/contents/resources/css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2638852"/>
            <a:ext cx="3228975" cy="2962276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38557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SASS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07008"/>
            <a:ext cx="8686800" cy="5498592"/>
          </a:xfrm>
        </p:spPr>
        <p:txBody>
          <a:bodyPr/>
          <a:lstStyle/>
          <a:p>
            <a:r>
              <a:rPr lang="en-US" dirty="0" smtClean="0"/>
              <a:t>SASS files can be imported in other SASS files</a:t>
            </a:r>
          </a:p>
          <a:p>
            <a:pPr lvl="1"/>
            <a:r>
              <a:rPr lang="en-US" dirty="0" smtClean="0"/>
              <a:t>Like CSS files can be imported in CSS files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directive</a:t>
            </a:r>
          </a:p>
          <a:p>
            <a:pPr lvl="1"/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SASS defines partials</a:t>
            </a:r>
          </a:p>
          <a:p>
            <a:pPr lvl="1"/>
            <a:r>
              <a:rPr lang="en-US" dirty="0" smtClean="0"/>
              <a:t>i.e. SASS files that are meant to be imported</a:t>
            </a:r>
          </a:p>
          <a:p>
            <a:pPr lvl="1"/>
            <a:r>
              <a:rPr lang="en-US" dirty="0" smtClean="0"/>
              <a:t>Just use prefix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 (</a:t>
            </a:r>
            <a:r>
              <a:rPr lang="en-US" dirty="0" err="1" smtClean="0"/>
              <a:t>underscope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672209" y="3170563"/>
            <a:ext cx="5799582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'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gradients.scss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//can use the items from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gradients.scss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3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4271" y="1636142"/>
            <a:ext cx="7924800" cy="685800"/>
          </a:xfrm>
        </p:spPr>
        <p:txBody>
          <a:bodyPr/>
          <a:lstStyle/>
          <a:p>
            <a:r>
              <a:rPr lang="en-US" dirty="0" smtClean="0"/>
              <a:t>Importing SASS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4271" y="236242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t2.gstatic.com/images?q=tbn:ANd9GcSzndj9Aa2cYCKx29FLN3HoBxPvwevbHf4ooJeXi1o-yMZVKkbFe5Mwnp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27" y="3595718"/>
            <a:ext cx="2314575" cy="1981201"/>
          </a:xfrm>
          <a:prstGeom prst="rect">
            <a:avLst/>
          </a:prstGeom>
          <a:noFill/>
          <a:effectLst>
            <a:glow rad="228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codechewing.com/library/wp-content/uploads/2013/01/import-css-sprite-utilities-compas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8" t="34896" r="17157"/>
          <a:stretch/>
        </p:blipFill>
        <p:spPr bwMode="auto">
          <a:xfrm>
            <a:off x="3629025" y="3595718"/>
            <a:ext cx="4722934" cy="1981201"/>
          </a:xfrm>
          <a:prstGeom prst="rect">
            <a:avLst/>
          </a:prstGeom>
          <a:noFill/>
          <a:effectLst>
            <a:glow rad="228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592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Implement the following </a:t>
            </a:r>
            <a:r>
              <a:rPr lang="en-US" sz="2800" dirty="0" smtClean="0"/>
              <a:t>using either </a:t>
            </a:r>
            <a:r>
              <a:rPr lang="en-US" sz="2800" dirty="0" smtClean="0"/>
              <a:t>LESS or SASS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Use the HTML code from homework.html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Create the LESS/SASS easy to change </a:t>
            </a:r>
            <a:r>
              <a:rPr lang="en-US" sz="2400" dirty="0" smtClean="0"/>
              <a:t>(colors, </a:t>
            </a:r>
            <a:r>
              <a:rPr lang="en-US" sz="2400" dirty="0" smtClean="0"/>
              <a:t>fonts)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Use </a:t>
            </a:r>
            <a:r>
              <a:rPr lang="en-US" sz="2400" dirty="0" err="1" smtClean="0"/>
              <a:t>mixins</a:t>
            </a:r>
            <a:r>
              <a:rPr lang="en-US" sz="2400" dirty="0" smtClean="0"/>
              <a:t> for clears, gradients</a:t>
            </a:r>
            <a:r>
              <a:rPr lang="en-US" sz="24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Source can be found </a:t>
            </a:r>
            <a:r>
              <a:rPr lang="en-US" sz="2400" dirty="0"/>
              <a:t>in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Preprocessors-homework.zip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542" y="3595878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5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6417"/>
            <a:ext cx="7924800" cy="685800"/>
          </a:xfrm>
        </p:spPr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2696"/>
            <a:ext cx="7924800" cy="569120"/>
          </a:xfrm>
        </p:spPr>
        <p:txBody>
          <a:bodyPr/>
          <a:lstStyle/>
          <a:p>
            <a:r>
              <a:rPr lang="en-US" dirty="0" smtClean="0"/>
              <a:t>What is SASS?</a:t>
            </a:r>
            <a:endParaRPr lang="en-US" dirty="0"/>
          </a:p>
        </p:txBody>
      </p:sp>
      <p:pic>
        <p:nvPicPr>
          <p:cNvPr id="1026" name="Picture 2" descr="http://www.optimizasolutions.com/Pictures/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450" y="2960463"/>
            <a:ext cx="5753100" cy="3057526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34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Font typeface="+mj-lt"/>
              <a:buAutoNum type="arabicPeriod" startAt="2"/>
            </a:pPr>
            <a:r>
              <a:rPr lang="en-US" sz="3000" dirty="0" smtClean="0"/>
              <a:t>Create a web gallery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only HTML, </a:t>
            </a:r>
            <a:r>
              <a:rPr lang="en-US" sz="2800" dirty="0" smtClean="0"/>
              <a:t>LESS or SASS</a:t>
            </a:r>
            <a:endParaRPr lang="en-US" sz="2800" dirty="0"/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List images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When a image is selected, show it </a:t>
            </a:r>
            <a:r>
              <a:rPr lang="en-US" sz="2800" dirty="0" smtClean="0"/>
              <a:t>zoomed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6451" y="3300571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Syntactically Awesome </a:t>
            </a:r>
            <a:r>
              <a:rPr lang="en-US" dirty="0" smtClean="0"/>
              <a:t>Stylesheets is an extension of CSS</a:t>
            </a:r>
          </a:p>
          <a:p>
            <a:pPr lvl="1"/>
            <a:r>
              <a:rPr lang="en-US" dirty="0" smtClean="0"/>
              <a:t>Makes coding CSS much easier and organized</a:t>
            </a:r>
          </a:p>
          <a:p>
            <a:pPr lvl="1"/>
            <a:r>
              <a:rPr lang="en-US" dirty="0" smtClean="0"/>
              <a:t>Translates to pure CSS on the server</a:t>
            </a:r>
          </a:p>
          <a:p>
            <a:pPr lvl="2"/>
            <a:r>
              <a:rPr lang="en-US" dirty="0" smtClean="0"/>
              <a:t>i.e. no slowdown on the client</a:t>
            </a:r>
          </a:p>
          <a:p>
            <a:r>
              <a:rPr lang="en-US" dirty="0" smtClean="0"/>
              <a:t>SASS introduces many techniques to power the CSS coding</a:t>
            </a:r>
          </a:p>
          <a:p>
            <a:pPr lvl="1"/>
            <a:r>
              <a:rPr lang="en-US" dirty="0" smtClean="0"/>
              <a:t>Variables </a:t>
            </a:r>
          </a:p>
          <a:p>
            <a:pPr lvl="1"/>
            <a:r>
              <a:rPr lang="en-US" dirty="0" smtClean="0"/>
              <a:t>Functions ( i.e. Mixins)</a:t>
            </a:r>
          </a:p>
        </p:txBody>
      </p:sp>
    </p:spTree>
    <p:extLst>
      <p:ext uri="{BB962C8B-B14F-4D97-AF65-F5344CB8AC3E}">
        <p14:creationId xmlns:p14="http://schemas.microsoft.com/office/powerpoint/2010/main" val="263689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016500" y="2628900"/>
            <a:ext cx="3810000" cy="1562101"/>
          </a:xfrm>
        </p:spPr>
        <p:txBody>
          <a:bodyPr/>
          <a:lstStyle/>
          <a:p>
            <a:r>
              <a:rPr lang="en-US" dirty="0" smtClean="0"/>
              <a:t>Working </a:t>
            </a:r>
            <a:br>
              <a:rPr lang="en-US" dirty="0" smtClean="0"/>
            </a:br>
            <a:r>
              <a:rPr lang="en-US" dirty="0" smtClean="0"/>
              <a:t>with SASS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016500" y="4333080"/>
            <a:ext cx="3810000" cy="569120"/>
          </a:xfrm>
        </p:spPr>
        <p:txBody>
          <a:bodyPr/>
          <a:lstStyle/>
          <a:p>
            <a:r>
              <a:rPr lang="en-US" dirty="0" smtClean="0"/>
              <a:t>Ok… but How?</a:t>
            </a:r>
            <a:endParaRPr lang="en-US" dirty="0"/>
          </a:p>
        </p:txBody>
      </p:sp>
      <p:pic>
        <p:nvPicPr>
          <p:cNvPr id="2050" name="Picture 2" descr="http://sustainabilityandcorporateconsciousness.com/wp-content/uploads/2012/06/Greg-post-June-15-e1339783959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75" y="1547415"/>
            <a:ext cx="4365625" cy="4286250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SASS Using PERL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Ruby </a:t>
            </a:r>
            <a:r>
              <a:rPr lang="en-US" dirty="0"/>
              <a:t>and Ruby console</a:t>
            </a:r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/>
              <a:t>Ruby 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/>
              <a:t>Ruby command </a:t>
            </a:r>
            <a:r>
              <a:rPr lang="en-US" dirty="0" smtClean="0"/>
              <a:t>prompt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Ruby to </a:t>
            </a:r>
            <a:r>
              <a:rPr lang="en-US" dirty="0" smtClean="0"/>
              <a:t>listen for changes on the SASS file</a:t>
            </a:r>
          </a:p>
          <a:p>
            <a:pPr lvl="1"/>
            <a:r>
              <a:rPr lang="en-US" dirty="0" smtClean="0"/>
              <a:t>Open the SASS file with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en-US" dirty="0"/>
              <a:t> text editor</a:t>
            </a:r>
          </a:p>
          <a:p>
            <a:pPr lvl="1"/>
            <a:r>
              <a:rPr lang="en-US" dirty="0" smtClean="0"/>
              <a:t>You get the translated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11400" y="1282706"/>
            <a:ext cx="7924800" cy="1562094"/>
          </a:xfrm>
        </p:spPr>
        <p:txBody>
          <a:bodyPr/>
          <a:lstStyle/>
          <a:p>
            <a:r>
              <a:rPr lang="en-US" dirty="0" smtClean="0"/>
              <a:t>Coding SASS 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Ruby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11400" y="293489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2.bp.blogspot.com/-Ci44TwDyVgQ/T-ZVyUkLP7I/AAAAAAAADHk/vgBEBZvOx44/s1600/372245_100000602907743_80098413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600" y="1168401"/>
            <a:ext cx="2857500" cy="4584804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f.ltkcdn.net/web-design/images/std/37626-425x282-Cod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5463" y="4006745"/>
            <a:ext cx="3876674" cy="1746460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0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SASS </a:t>
            </a:r>
            <a:r>
              <a:rPr lang="en-US" dirty="0" smtClean="0"/>
              <a:t>in Visual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has many plugins to support SASS</a:t>
            </a:r>
          </a:p>
          <a:p>
            <a:pPr lvl="1"/>
            <a:r>
              <a:rPr lang="en-US" dirty="0" smtClean="0"/>
              <a:t>Web Workbench</a:t>
            </a:r>
          </a:p>
          <a:p>
            <a:pPr lvl="1"/>
            <a:r>
              <a:rPr lang="en-US" dirty="0" smtClean="0"/>
              <a:t>Web Essentials (soon)</a:t>
            </a:r>
          </a:p>
          <a:p>
            <a:r>
              <a:rPr lang="en-US" dirty="0" smtClean="0"/>
              <a:t>How to install plugins?</a:t>
            </a:r>
          </a:p>
          <a:p>
            <a:pPr lvl="1"/>
            <a:r>
              <a:rPr lang="en-US" dirty="0"/>
              <a:t>Go to </a:t>
            </a:r>
            <a:r>
              <a:rPr lang="en-US" sz="2400" dirty="0" smtClean="0">
                <a:hlinkClick r:id="rId2"/>
              </a:rPr>
              <a:t>http://visualstudiogallery.msdn.microsoft.com</a:t>
            </a:r>
            <a:r>
              <a:rPr lang="en-US" sz="2400" dirty="0"/>
              <a:t> </a:t>
            </a:r>
            <a:r>
              <a:rPr lang="en-US" sz="2400" dirty="0" smtClean="0"/>
              <a:t>and find the plugin</a:t>
            </a:r>
          </a:p>
          <a:p>
            <a:pPr lvl="1"/>
            <a:r>
              <a:rPr lang="en-US" sz="2400" dirty="0" smtClean="0"/>
              <a:t>Open VS -&gt; Tools -&gt; Extensions and Updates -&gt; find the plugin</a:t>
            </a:r>
          </a:p>
          <a:p>
            <a:r>
              <a:rPr lang="en-US" dirty="0" smtClean="0"/>
              <a:t>Create SCSS file and do your 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74801"/>
            <a:ext cx="7924800" cy="685800"/>
          </a:xfrm>
        </p:spPr>
        <p:txBody>
          <a:bodyPr/>
          <a:lstStyle/>
          <a:p>
            <a:r>
              <a:rPr lang="en-US" dirty="0" smtClean="0"/>
              <a:t>SASS in 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01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hanselman.com/blog/content/binary/Windows-Live-Writer/cde67c1bbe8b_C03B/image_thumb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8" t="-2581" r="-2028" b="-2581"/>
          <a:stretch/>
        </p:blipFill>
        <p:spPr bwMode="auto">
          <a:xfrm>
            <a:off x="693013" y="3390900"/>
            <a:ext cx="3372846" cy="2460626"/>
          </a:xfrm>
          <a:prstGeom prst="roundRect">
            <a:avLst>
              <a:gd name="adj" fmla="val 3969"/>
            </a:avLst>
          </a:prstGeom>
          <a:solidFill>
            <a:schemeClr val="bg1"/>
          </a:solidFill>
        </p:spPr>
      </p:pic>
      <p:pic>
        <p:nvPicPr>
          <p:cNvPr id="4100" name="Picture 4" descr="http://ecommercepros.org/blog/imginside/45_5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67" t="-5917" r="-3667" b="-5917"/>
          <a:stretch/>
        </p:blipFill>
        <p:spPr bwMode="auto">
          <a:xfrm>
            <a:off x="4405540" y="3390900"/>
            <a:ext cx="4128860" cy="2460624"/>
          </a:xfrm>
          <a:prstGeom prst="roundRect">
            <a:avLst>
              <a:gd name="adj" fmla="val 396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18551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6822</TotalTime>
  <Words>889</Words>
  <Application>Microsoft Office PowerPoint</Application>
  <PresentationFormat>On-screen Show (4:3)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Cambria</vt:lpstr>
      <vt:lpstr>Consolas</vt:lpstr>
      <vt:lpstr>Corbel</vt:lpstr>
      <vt:lpstr>Wingdings 2</vt:lpstr>
      <vt:lpstr>Telerik Academy</vt:lpstr>
      <vt:lpstr>SASS</vt:lpstr>
      <vt:lpstr>Table of Contents</vt:lpstr>
      <vt:lpstr>SASS Overview</vt:lpstr>
      <vt:lpstr>SASS Overview</vt:lpstr>
      <vt:lpstr>Working  with SASS</vt:lpstr>
      <vt:lpstr>Coding SASS Using PERL</vt:lpstr>
      <vt:lpstr>Coding SASS  Using Ruby </vt:lpstr>
      <vt:lpstr>Coding SASS in Visual Studio</vt:lpstr>
      <vt:lpstr>SASS in Visual Studio</vt:lpstr>
      <vt:lpstr>SASS Features</vt:lpstr>
      <vt:lpstr>Selector Nesting</vt:lpstr>
      <vt:lpstr>Selector Nesting (2)</vt:lpstr>
      <vt:lpstr>Selector Nesting</vt:lpstr>
      <vt:lpstr>SASS Variables</vt:lpstr>
      <vt:lpstr>Variables</vt:lpstr>
      <vt:lpstr>Interpolation</vt:lpstr>
      <vt:lpstr>Interpolation</vt:lpstr>
      <vt:lpstr>Mixins</vt:lpstr>
      <vt:lpstr>Mixins (2)</vt:lpstr>
      <vt:lpstr>Basic Mixins</vt:lpstr>
      <vt:lpstr>Mixins with Arguments</vt:lpstr>
      <vt:lpstr>Mixins with Arguments</vt:lpstr>
      <vt:lpstr>Selector Inheritance</vt:lpstr>
      <vt:lpstr>Selector Inheritance</vt:lpstr>
      <vt:lpstr>Importing SASS</vt:lpstr>
      <vt:lpstr>Importing SASS Files</vt:lpstr>
      <vt:lpstr>Importing SASS</vt:lpstr>
      <vt:lpstr>SASS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354</cp:revision>
  <dcterms:created xsi:type="dcterms:W3CDTF">2013-01-17T16:42:26Z</dcterms:created>
  <dcterms:modified xsi:type="dcterms:W3CDTF">2014-04-10T13:22:27Z</dcterms:modified>
</cp:coreProperties>
</file>