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86" r:id="rId8"/>
    <p:sldId id="263" r:id="rId9"/>
    <p:sldId id="264" r:id="rId10"/>
    <p:sldId id="287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6" r:id="rId19"/>
    <p:sldId id="289" r:id="rId20"/>
    <p:sldId id="290" r:id="rId21"/>
    <p:sldId id="272" r:id="rId22"/>
    <p:sldId id="273" r:id="rId23"/>
    <p:sldId id="274" r:id="rId24"/>
    <p:sldId id="278" r:id="rId25"/>
    <p:sldId id="275" r:id="rId26"/>
    <p:sldId id="288" r:id="rId27"/>
    <p:sldId id="280" r:id="rId28"/>
    <p:sldId id="259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1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D0ED47D-0490-4555-87C9-A5A05DEB4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4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75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88736" y="1524000"/>
            <a:ext cx="2798064" cy="1524000"/>
          </a:xfrm>
        </p:spPr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Dynamic </a:t>
            </a:r>
            <a:r>
              <a:rPr lang="en-US" dirty="0" smtClean="0"/>
              <a:t>Stylesheet </a:t>
            </a:r>
            <a:r>
              <a:rPr lang="en-US" dirty="0"/>
              <a:t>Language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7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LESS on the Server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60501"/>
            <a:ext cx="7924800" cy="685800"/>
          </a:xfrm>
        </p:spPr>
        <p:txBody>
          <a:bodyPr/>
          <a:lstStyle/>
          <a:p>
            <a:r>
              <a:rPr lang="en-US" dirty="0" smtClean="0"/>
              <a:t>LESS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86780"/>
            <a:ext cx="7924800" cy="569120"/>
          </a:xfrm>
        </p:spPr>
        <p:txBody>
          <a:bodyPr/>
          <a:lstStyle/>
          <a:p>
            <a:r>
              <a:rPr lang="en-US" dirty="0"/>
              <a:t>Selector Nesting</a:t>
            </a:r>
            <a:r>
              <a:rPr lang="en-US" dirty="0" smtClean="0"/>
              <a:t>, Mixins, Variables, etc…</a:t>
            </a:r>
            <a:endParaRPr lang="en-US" dirty="0"/>
          </a:p>
        </p:txBody>
      </p:sp>
      <p:pic>
        <p:nvPicPr>
          <p:cNvPr id="5124" name="Picture 4" descr="http://www.paperthin.com/_cs_apps/pt_photo_gallery/uploads/carouselFeature/original/feat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3962" y="3213100"/>
            <a:ext cx="6696075" cy="2895601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3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Nesting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introduces selector nesting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9456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#011b63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font-size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bold;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26864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#011b63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font-size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font-weight: bold; </a:t>
            </a:r>
            <a:endParaRPr lang="en-US" sz="1900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Curved Connector 8"/>
          <p:cNvCxnSpPr>
            <a:stCxn id="6" idx="2"/>
            <a:endCxn id="7" idx="2"/>
          </p:cNvCxnSpPr>
          <p:nvPr/>
        </p:nvCxnSpPr>
        <p:spPr>
          <a:xfrm rot="16200000" flipH="1">
            <a:off x="4562856" y="2875868"/>
            <a:ext cx="12700" cy="4407408"/>
          </a:xfrm>
          <a:prstGeom prst="curvedConnector3">
            <a:avLst>
              <a:gd name="adj1" fmla="val 9648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44450">
            <a:solidFill>
              <a:schemeClr val="accent5">
                <a:lumMod val="60000"/>
                <a:lumOff val="40000"/>
              </a:schemeClr>
            </a:solidFill>
            <a:tailEnd type="arrow" w="lg" len="lg"/>
          </a:ln>
        </p:spPr>
      </p:cxnSp>
      <p:sp>
        <p:nvSpPr>
          <p:cNvPr id="13" name="Rounded Rectangle 12"/>
          <p:cNvSpPr/>
          <p:nvPr/>
        </p:nvSpPr>
        <p:spPr>
          <a:xfrm>
            <a:off x="3474720" y="5321808"/>
            <a:ext cx="2075688" cy="63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Parses </a:t>
            </a: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125066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Nesting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selectors inside a selector are translated to nested selectors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Selectors can also reference themselves inside their selector using the symbol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234440" y="2118359"/>
            <a:ext cx="2295144" cy="98824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h1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99582" y="2118358"/>
            <a:ext cx="2217420" cy="98825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h1{…}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40668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&amp;:hover{…}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99582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a:hover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0208" y="2451594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0208" y="268663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78011" y="2425259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0208" y="526682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50208" y="5501870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4678011" y="5240492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5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7525" y="1587501"/>
            <a:ext cx="7924800" cy="685800"/>
          </a:xfrm>
        </p:spPr>
        <p:txBody>
          <a:bodyPr/>
          <a:lstStyle/>
          <a:p>
            <a:r>
              <a:rPr lang="en-US" dirty="0" smtClean="0"/>
              <a:t>Selector Nesting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7525" y="23137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50" name="Picture 6" descr="http://www.nhsdesigns.com/images/headstarthtml/html12a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57" t="-4152" r="-4857" b="-4152"/>
          <a:stretch/>
        </p:blipFill>
        <p:spPr bwMode="auto">
          <a:xfrm>
            <a:off x="2743200" y="3073401"/>
            <a:ext cx="3657600" cy="3063874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353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also has variables</a:t>
            </a:r>
          </a:p>
          <a:p>
            <a:pPr lvl="1"/>
            <a:r>
              <a:rPr lang="en-US" dirty="0" smtClean="0"/>
              <a:t>Using the @ (at) symbol</a:t>
            </a:r>
          </a:p>
          <a:p>
            <a:pPr lvl="1"/>
            <a:r>
              <a:rPr lang="en-US" dirty="0" smtClean="0"/>
              <a:t>Can be used to store colors, size, etc…</a:t>
            </a:r>
          </a:p>
          <a:p>
            <a:r>
              <a:rPr lang="en-US" dirty="0" smtClean="0"/>
              <a:t>Usable to set default background-color, font-color, font-size, etc…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6032" y="4078224"/>
            <a:ext cx="4279392" cy="26039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@link-color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@v-link-color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#646363;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@link-color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@v-link-color;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63440" y="4078223"/>
            <a:ext cx="4279392" cy="260395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white;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body a:visited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color: #646363;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8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5041901"/>
            <a:ext cx="7924800" cy="6858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727701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8" descr="http://allmandlaw.com/wp-content/uploads/2009/10/Interest-Ra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5426" y="1202529"/>
            <a:ext cx="5313148" cy="3496472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38069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variables can be inserted as CSS properties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@{…}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5528" y="2954274"/>
            <a:ext cx="7552944" cy="241571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border-side:top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border-color:blue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border-style:ridge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@border-width:15px;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@{border-side} 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 $border-style $border-color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5528" y="5714068"/>
            <a:ext cx="7552944" cy="39216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</a:t>
            </a:r>
            <a:r>
              <a:rPr lang="en-US" sz="19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 : 15px ridge blue</a:t>
            </a:r>
            <a:endParaRPr lang="en-US" sz="19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05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2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14984"/>
            <a:ext cx="8686800" cy="4809744"/>
          </a:xfrm>
        </p:spPr>
        <p:txBody>
          <a:bodyPr/>
          <a:lstStyle/>
          <a:p>
            <a:r>
              <a:rPr lang="en-US" dirty="0" smtClean="0"/>
              <a:t>LESS support predefined functions</a:t>
            </a:r>
          </a:p>
          <a:p>
            <a:pPr lvl="1"/>
            <a:r>
              <a:rPr lang="en-US" dirty="0" smtClean="0"/>
              <a:t>For stuff with colors</a:t>
            </a:r>
          </a:p>
          <a:p>
            <a:pPr lvl="1"/>
            <a:r>
              <a:rPr lang="en-US" dirty="0" smtClean="0"/>
              <a:t>For sizes (percentages)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Find all the functions at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://lesscss.org/#</a:t>
            </a:r>
            <a:r>
              <a:rPr lang="en-US" sz="2400" dirty="0" smtClean="0">
                <a:hlinkClick r:id="rId2"/>
              </a:rPr>
              <a:t>reference</a:t>
            </a:r>
            <a:r>
              <a:rPr lang="en-US" dirty="0" smtClean="0"/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95528" y="3054858"/>
            <a:ext cx="7552944" cy="128629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@color: #</a:t>
            </a: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background-color:lighten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(@color);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color:darken</a:t>
            </a: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(@color);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percentage(0.5); //returns 50%</a:t>
            </a:r>
          </a:p>
        </p:txBody>
      </p:sp>
    </p:spTree>
    <p:extLst>
      <p:ext uri="{BB962C8B-B14F-4D97-AF65-F5344CB8AC3E}">
        <p14:creationId xmlns:p14="http://schemas.microsoft.com/office/powerpoint/2010/main" val="31571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Overview</a:t>
            </a:r>
          </a:p>
          <a:p>
            <a:r>
              <a:rPr lang="en-US" dirty="0"/>
              <a:t>Working with LESS</a:t>
            </a:r>
          </a:p>
          <a:p>
            <a:r>
              <a:rPr lang="en-US" dirty="0"/>
              <a:t>Using LESS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the Client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the Server</a:t>
            </a:r>
          </a:p>
          <a:p>
            <a:r>
              <a:rPr lang="en-US" dirty="0"/>
              <a:t>LESS Features</a:t>
            </a:r>
          </a:p>
          <a:p>
            <a:pPr lvl="1"/>
            <a:r>
              <a:rPr lang="en-US" dirty="0" smtClean="0"/>
              <a:t>Selector </a:t>
            </a:r>
            <a:r>
              <a:rPr lang="en-US" dirty="0"/>
              <a:t>nesting</a:t>
            </a:r>
          </a:p>
          <a:p>
            <a:pPr lvl="1"/>
            <a:r>
              <a:rPr lang="en-US" dirty="0" err="1" smtClean="0"/>
              <a:t>Mixins</a:t>
            </a:r>
            <a:r>
              <a:rPr lang="en-US" dirty="0" smtClean="0"/>
              <a:t> and Functions</a:t>
            </a:r>
            <a:endParaRPr lang="en-US" dirty="0"/>
          </a:p>
          <a:p>
            <a:pPr lvl="1"/>
            <a:r>
              <a:rPr lang="en-US" dirty="0" smtClean="0"/>
              <a:t>Variables and Interpolation</a:t>
            </a:r>
          </a:p>
        </p:txBody>
      </p:sp>
    </p:spTree>
    <p:extLst>
      <p:ext uri="{BB962C8B-B14F-4D97-AF65-F5344CB8AC3E}">
        <p14:creationId xmlns:p14="http://schemas.microsoft.com/office/powerpoint/2010/main" val="1249908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Mixins are kind of developer defined functions</a:t>
            </a:r>
          </a:p>
          <a:p>
            <a:pPr lvl="1"/>
            <a:r>
              <a:rPr lang="en-US" dirty="0" smtClean="0"/>
              <a:t>The developer can make them for clear </a:t>
            </a:r>
            <a:r>
              <a:rPr lang="en-US" dirty="0" smtClean="0"/>
              <a:t>LESS</a:t>
            </a:r>
            <a:endParaRPr lang="en-US" dirty="0" smtClean="0"/>
          </a:p>
          <a:p>
            <a:r>
              <a:rPr lang="en-US" dirty="0" smtClean="0"/>
              <a:t>Two kind of mixins</a:t>
            </a:r>
          </a:p>
          <a:p>
            <a:pPr lvl="1"/>
            <a:r>
              <a:rPr lang="en-US" dirty="0" smtClean="0"/>
              <a:t>Parameterless</a:t>
            </a:r>
          </a:p>
          <a:p>
            <a:pPr lvl="2"/>
            <a:r>
              <a:rPr lang="en-US" dirty="0" smtClean="0"/>
              <a:t>Get a default styles every time</a:t>
            </a:r>
          </a:p>
          <a:p>
            <a:pPr lvl="1"/>
            <a:r>
              <a:rPr lang="en-US" dirty="0" smtClean="0"/>
              <a:t>With parameters</a:t>
            </a:r>
          </a:p>
          <a:p>
            <a:pPr lvl="2"/>
            <a:r>
              <a:rPr lang="en-US" dirty="0" smtClean="0"/>
              <a:t>Get style based on some parameters</a:t>
            </a:r>
          </a:p>
          <a:p>
            <a:pPr lvl="2"/>
            <a:r>
              <a:rPr lang="en-US" dirty="0" smtClean="0"/>
              <a:t>Gradient, borders, etc…</a:t>
            </a:r>
          </a:p>
          <a:p>
            <a:pPr lvl="3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9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603504"/>
            <a:ext cx="8686800" cy="5791200"/>
          </a:xfrm>
        </p:spPr>
        <p:txBody>
          <a:bodyPr/>
          <a:lstStyle/>
          <a:p>
            <a:r>
              <a:rPr lang="en-US" dirty="0" smtClean="0"/>
              <a:t>How to define mixins?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</a:p>
          <a:p>
            <a:pPr lvl="1"/>
            <a:r>
              <a:rPr lang="en-US" dirty="0" smtClean="0"/>
              <a:t>Then the styles are normal LESS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>
              <a:spcBef>
                <a:spcPts val="3600"/>
              </a:spcBef>
            </a:pPr>
            <a:r>
              <a:rPr lang="en-US" dirty="0" smtClean="0"/>
              <a:t>How to use the mixin?</a:t>
            </a:r>
          </a:p>
          <a:p>
            <a:pPr lvl="2"/>
            <a:r>
              <a:rPr lang="en-US" dirty="0" smtClean="0"/>
              <a:t>Place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.mixin-name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43584" y="2496311"/>
            <a:ext cx="6675120" cy="166276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zoom:1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&amp;: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display:block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content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:"";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height:0;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clear:both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 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43584" y="5445169"/>
            <a:ext cx="6675120" cy="1035308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ul#main-nav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3325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Mixins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7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Mixins with Arguments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Mixins can also be defined with parameters</a:t>
            </a:r>
          </a:p>
          <a:p>
            <a:pPr lvl="1"/>
            <a:r>
              <a:rPr lang="en-US" dirty="0" smtClean="0"/>
              <a:t>i.e. for gradient-background</a:t>
            </a:r>
          </a:p>
          <a:p>
            <a:r>
              <a:rPr lang="en-US" dirty="0" smtClean="0"/>
              <a:t>Use the arguments like a C# method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3875" y="3041141"/>
            <a:ext cx="8096250" cy="345887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.opacity(@value){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//arguments can take default values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.box(@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border:none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,@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bg:rgba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(0,0,0,0.7),@size:200px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div.box-div{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.box;  //using the mixin with default parameter values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.opacity(0.5);  //using the mixin with 0.5 value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43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Mixins with Arguments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92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 Mixins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Mixins can define different behavior, depending on its parameters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3875" y="2172461"/>
            <a:ext cx="8096250" cy="291768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.color(</a:t>
            </a:r>
            <a:r>
              <a:rPr lang="en-US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dark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,@color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color:@darken(@color);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color(</a:t>
            </a:r>
            <a:r>
              <a:rPr lang="en-US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light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,@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:@lighten(@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//called no matter which of the above is called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@color(</a:t>
            </a:r>
            <a:r>
              <a:rPr 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@_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,@color){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solid @color;</a:t>
            </a:r>
            <a:b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1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Pattern-matching Mixins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790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10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 smtClean="0"/>
              <a:t>Implement the following using </a:t>
            </a:r>
            <a:r>
              <a:rPr lang="en-US" dirty="0" smtClean="0"/>
              <a:t>LESS</a:t>
            </a:r>
            <a:endParaRPr lang="en-US" dirty="0" smtClean="0"/>
          </a:p>
          <a:p>
            <a:pPr lvl="1"/>
            <a:r>
              <a:rPr lang="en-US" dirty="0" smtClean="0"/>
              <a:t>Use the HTML code from homework.html</a:t>
            </a:r>
          </a:p>
          <a:p>
            <a:pPr lvl="2"/>
            <a:r>
              <a:rPr lang="en-US" dirty="0" smtClean="0"/>
              <a:t>Create </a:t>
            </a:r>
            <a:r>
              <a:rPr lang="en-US" smtClean="0"/>
              <a:t>the </a:t>
            </a:r>
            <a:r>
              <a:rPr lang="en-US" smtClean="0"/>
              <a:t>LESS </a:t>
            </a:r>
            <a:r>
              <a:rPr lang="en-US" dirty="0" smtClean="0"/>
              <a:t>easy to change (backgrounds, fonts)</a:t>
            </a:r>
          </a:p>
          <a:p>
            <a:pPr lvl="2"/>
            <a:r>
              <a:rPr lang="en-US" dirty="0" smtClean="0"/>
              <a:t>Use mixins for clears, gradients)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2342" y="3810000"/>
            <a:ext cx="4426916" cy="27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6417"/>
            <a:ext cx="7924800" cy="685800"/>
          </a:xfrm>
        </p:spPr>
        <p:txBody>
          <a:bodyPr/>
          <a:lstStyle/>
          <a:p>
            <a:r>
              <a:rPr lang="en-US" dirty="0" smtClean="0"/>
              <a:t>LESS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2696"/>
            <a:ext cx="7924800" cy="569120"/>
          </a:xfrm>
        </p:spPr>
        <p:txBody>
          <a:bodyPr/>
          <a:lstStyle/>
          <a:p>
            <a:r>
              <a:rPr lang="en-US" dirty="0" smtClean="0"/>
              <a:t>What is LESS?</a:t>
            </a:r>
            <a:endParaRPr lang="en-US" dirty="0"/>
          </a:p>
        </p:txBody>
      </p:sp>
      <p:pic>
        <p:nvPicPr>
          <p:cNvPr id="1026" name="Picture 2" descr="http://www.optimizasolutions.com/Pictures/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5450" y="2960463"/>
            <a:ext cx="5753100" cy="3057526"/>
          </a:xfrm>
          <a:prstGeom prst="roundRect">
            <a:avLst>
              <a:gd name="adj" fmla="val 2013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93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to CSS</a:t>
            </a:r>
          </a:p>
          <a:p>
            <a:pPr lvl="1"/>
            <a:r>
              <a:rPr lang="en-US" dirty="0" smtClean="0"/>
              <a:t>Much like SASS</a:t>
            </a:r>
          </a:p>
          <a:p>
            <a:pPr lvl="1"/>
            <a:r>
              <a:rPr lang="en-US" dirty="0" smtClean="0"/>
              <a:t>Can be parsed both Client and Server side</a:t>
            </a:r>
          </a:p>
          <a:p>
            <a:pPr lvl="2"/>
            <a:r>
              <a:rPr lang="en-US" dirty="0" smtClean="0"/>
              <a:t>Using a LESS parser written in JavaScript</a:t>
            </a:r>
          </a:p>
          <a:p>
            <a:r>
              <a:rPr lang="en-US" dirty="0" smtClean="0"/>
              <a:t>LESS Features include </a:t>
            </a:r>
          </a:p>
          <a:p>
            <a:pPr lvl="1"/>
            <a:r>
              <a:rPr lang="en-US" dirty="0" smtClean="0"/>
              <a:t>Variables, </a:t>
            </a:r>
          </a:p>
          <a:p>
            <a:pPr lvl="1"/>
            <a:r>
              <a:rPr lang="en-US" dirty="0" smtClean="0"/>
              <a:t>Mixins</a:t>
            </a:r>
          </a:p>
          <a:p>
            <a:pPr lvl="1"/>
            <a:r>
              <a:rPr lang="en-US" dirty="0" smtClean="0"/>
              <a:t>Color editing functions</a:t>
            </a:r>
          </a:p>
          <a:p>
            <a:pPr lvl="1"/>
            <a:r>
              <a:rPr lang="en-US" dirty="0" smtClean="0"/>
              <a:t>Selector nesting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89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LESS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Client and Server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LESS on the Client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can be parsed on the client (browser)</a:t>
            </a:r>
          </a:p>
          <a:p>
            <a:pPr lvl="1"/>
            <a:r>
              <a:rPr lang="en-US" dirty="0" smtClean="0"/>
              <a:t>Include a JavaScript file, that does the parsing</a:t>
            </a:r>
          </a:p>
          <a:p>
            <a:r>
              <a:rPr lang="en-US" dirty="0" smtClean="0"/>
              <a:t>Steps: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/>
              <a:t>Write your LESS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/>
              <a:t> Using Visual Studio, you should add a mime type for the LESS in </a:t>
            </a:r>
            <a:r>
              <a:rPr lang="en-US" dirty="0" err="1" smtClean="0"/>
              <a:t>web.config</a:t>
            </a:r>
            <a:endParaRPr lang="en-US" dirty="0" smtClean="0"/>
          </a:p>
          <a:p>
            <a:pPr marL="862013" lvl="1" indent="-514350">
              <a:buFont typeface="+mj-lt"/>
              <a:buAutoNum type="arabicPeriod"/>
            </a:pPr>
            <a:endParaRPr lang="en-US" dirty="0" smtClean="0"/>
          </a:p>
          <a:p>
            <a:pPr marL="862013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You are ready to go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42416" y="3480815"/>
            <a:ext cx="7589520" cy="65883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</a:t>
            </a:r>
            <a:r>
              <a:rPr lang="en-US" sz="105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rel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/less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05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16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</a:t>
            </a:r>
            <a:r>
              <a:rPr lang="en-US" sz="1600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05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styles.less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src="less.js"&gt;&lt;/script&gt; //after the less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42416" y="5173605"/>
            <a:ext cx="7589520" cy="85648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system.webServer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staticContent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mimeMap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fileExtension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mimeType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</a:t>
            </a:r>
            <a:r>
              <a:rPr lang="en-US" b="1" dirty="0" err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  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staticContent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system.webServer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configuration&gt;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3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LESS on the Client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9808"/>
            <a:ext cx="8686800" cy="5791200"/>
          </a:xfrm>
        </p:spPr>
        <p:txBody>
          <a:bodyPr/>
          <a:lstStyle/>
          <a:p>
            <a:r>
              <a:rPr lang="en-US" dirty="0" smtClean="0"/>
              <a:t>How client-side LESS works?</a:t>
            </a:r>
          </a:p>
          <a:p>
            <a:pPr lvl="1"/>
            <a:r>
              <a:rPr lang="en-US" dirty="0" smtClean="0"/>
              <a:t>The JavaScript performs a AJAX GET request to LESS file</a:t>
            </a:r>
          </a:p>
          <a:p>
            <a:pPr lvl="1"/>
            <a:r>
              <a:rPr lang="en-US" dirty="0" smtClean="0"/>
              <a:t>Then it parses all the LESS code into pure CSS</a:t>
            </a:r>
          </a:p>
          <a:p>
            <a:pPr lvl="1"/>
            <a:r>
              <a:rPr lang="en-US" dirty="0" smtClean="0"/>
              <a:t>The CSS is appended to the HEAD of the page</a:t>
            </a:r>
          </a:p>
          <a:p>
            <a:r>
              <a:rPr lang="en-US" dirty="0" smtClean="0"/>
              <a:t>Using client-side LESS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slow</a:t>
            </a:r>
          </a:p>
          <a:p>
            <a:pPr lvl="1"/>
            <a:r>
              <a:rPr lang="en-US" dirty="0"/>
              <a:t>All the </a:t>
            </a:r>
            <a:r>
              <a:rPr lang="en-US" dirty="0" smtClean="0"/>
              <a:t>parsing is done by the client</a:t>
            </a:r>
          </a:p>
          <a:p>
            <a:pPr lvl="1"/>
            <a:r>
              <a:rPr lang="en-US" dirty="0" smtClean="0"/>
              <a:t>i.e. spend some of the browser resources for </a:t>
            </a:r>
            <a:r>
              <a:rPr lang="en-US" dirty="0" err="1" smtClean="0"/>
              <a:t>kinda</a:t>
            </a:r>
            <a:r>
              <a:rPr lang="en-US" dirty="0" smtClean="0"/>
              <a:t> pointless parsing</a:t>
            </a:r>
          </a:p>
          <a:p>
            <a:pPr lvl="1"/>
            <a:r>
              <a:rPr lang="en-US" dirty="0" smtClean="0"/>
              <a:t>Imagine a 2000-lines-long LESS file…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27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LESS on the Client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0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LESS on the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can be parsed on the server</a:t>
            </a:r>
            <a:r>
              <a:rPr lang="en-US" dirty="0"/>
              <a:t> </a:t>
            </a:r>
            <a:r>
              <a:rPr lang="en-US" dirty="0" smtClean="0"/>
              <a:t>in many ways</a:t>
            </a:r>
          </a:p>
          <a:p>
            <a:pPr lvl="1"/>
            <a:r>
              <a:rPr lang="en-US" dirty="0" smtClean="0"/>
              <a:t>Using the client approach and copy the parsed CSS</a:t>
            </a:r>
          </a:p>
          <a:p>
            <a:pPr lvl="2"/>
            <a:r>
              <a:rPr lang="en-US" dirty="0" smtClean="0"/>
              <a:t>Not good enough, lots of copy-</a:t>
            </a:r>
            <a:r>
              <a:rPr lang="en-US" dirty="0" err="1" smtClean="0"/>
              <a:t>pastying</a:t>
            </a:r>
            <a:endParaRPr lang="en-US" dirty="0" smtClean="0"/>
          </a:p>
          <a:p>
            <a:pPr lvl="1"/>
            <a:r>
              <a:rPr lang="en-US" dirty="0" smtClean="0"/>
              <a:t>Using node.js to do the parsing</a:t>
            </a:r>
          </a:p>
          <a:p>
            <a:pPr lvl="2"/>
            <a:r>
              <a:rPr lang="en-US" dirty="0" smtClean="0"/>
              <a:t>Better solution - the parsing is automated</a:t>
            </a:r>
          </a:p>
          <a:p>
            <a:pPr lvl="1"/>
            <a:r>
              <a:rPr lang="en-US" dirty="0" smtClean="0"/>
              <a:t>Using VS plugin - Web Essentials</a:t>
            </a:r>
          </a:p>
          <a:p>
            <a:pPr lvl="2"/>
            <a:r>
              <a:rPr lang="en-US" dirty="0" smtClean="0"/>
              <a:t>Live parses the LESS to pure CSS</a:t>
            </a:r>
          </a:p>
        </p:txBody>
      </p:sp>
    </p:spTree>
    <p:extLst>
      <p:ext uri="{BB962C8B-B14F-4D97-AF65-F5344CB8AC3E}">
        <p14:creationId xmlns:p14="http://schemas.microsoft.com/office/powerpoint/2010/main" val="1913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7120</TotalTime>
  <Words>969</Words>
  <Application>Microsoft Office PowerPoint</Application>
  <PresentationFormat>On-screen Show (4:3)</PresentationFormat>
  <Paragraphs>222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Cambria</vt:lpstr>
      <vt:lpstr>Consolas</vt:lpstr>
      <vt:lpstr>Corbel</vt:lpstr>
      <vt:lpstr>Wingdings 2</vt:lpstr>
      <vt:lpstr>Telerik Academy</vt:lpstr>
      <vt:lpstr>LESS</vt:lpstr>
      <vt:lpstr>Table of Contents</vt:lpstr>
      <vt:lpstr>LESS Overview</vt:lpstr>
      <vt:lpstr>LESS Overview</vt:lpstr>
      <vt:lpstr>Working with LESS</vt:lpstr>
      <vt:lpstr>Using LESS on the Client</vt:lpstr>
      <vt:lpstr>Using LESS on the Client (2)</vt:lpstr>
      <vt:lpstr>Using LESS on the Client</vt:lpstr>
      <vt:lpstr>Parsing LESS on the Server</vt:lpstr>
      <vt:lpstr>Parsing LESS on the Server</vt:lpstr>
      <vt:lpstr>LESS Features</vt:lpstr>
      <vt:lpstr>Selector Nesting</vt:lpstr>
      <vt:lpstr>Selector Nesting (2)</vt:lpstr>
      <vt:lpstr>Selector Nesting</vt:lpstr>
      <vt:lpstr>LESS Variables</vt:lpstr>
      <vt:lpstr>Variables</vt:lpstr>
      <vt:lpstr>Interpolation</vt:lpstr>
      <vt:lpstr>Interpolation</vt:lpstr>
      <vt:lpstr>Functions</vt:lpstr>
      <vt:lpstr>Functions </vt:lpstr>
      <vt:lpstr>Mixins</vt:lpstr>
      <vt:lpstr>Mixins (2)</vt:lpstr>
      <vt:lpstr>Basic Mixins</vt:lpstr>
      <vt:lpstr>Mixins with Arguments</vt:lpstr>
      <vt:lpstr>Mixins with Arguments</vt:lpstr>
      <vt:lpstr>Pattern-matching Mixins</vt:lpstr>
      <vt:lpstr>Pattern-matching Mixins</vt:lpstr>
      <vt:lpstr>LESS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563</cp:revision>
  <dcterms:created xsi:type="dcterms:W3CDTF">2013-01-17T16:42:26Z</dcterms:created>
  <dcterms:modified xsi:type="dcterms:W3CDTF">2013-02-01T15:17:45Z</dcterms:modified>
</cp:coreProperties>
</file>