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93" r:id="rId6"/>
    <p:sldId id="294" r:id="rId7"/>
    <p:sldId id="278" r:id="rId8"/>
    <p:sldId id="274" r:id="rId9"/>
    <p:sldId id="276" r:id="rId10"/>
    <p:sldId id="277" r:id="rId11"/>
    <p:sldId id="295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7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683865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00666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 // disables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 // checks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 // used with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 // can't be changed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 // selected option from select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 // allows nesting of forms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 // disables the default submit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 // url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 // image source bound to the $scope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 // tells angular to ignore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ngPluralize // easy edit of text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ngSwitch // easy switch HTML templates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Event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634621"/>
            <a:ext cx="7315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 //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 // double mouse click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 // mouse down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 // mouse over the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 // mouse leaves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 // mouse up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ngChange // changing a value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ng-change="handleChange()"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ng-model="property" /&gt;</a:t>
            </a:r>
          </a:p>
        </p:txBody>
      </p:sp>
    </p:spTree>
    <p:extLst>
      <p:ext uri="{BB962C8B-B14F-4D97-AF65-F5344CB8AC3E}">
        <p14:creationId xmlns:p14="http://schemas.microsoft.com/office/powerpoint/2010/main" val="8746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Restrictions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5872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If you support old IE versions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/>
              <a:t>Polyfil</a:t>
            </a:r>
            <a:r>
              <a:rPr lang="en-US" dirty="0" smtClean="0"/>
              <a:t> </a:t>
            </a:r>
            <a:r>
              <a:rPr lang="en-US" dirty="0" err="1" smtClean="0"/>
              <a:t>JSON.stringify</a:t>
            </a:r>
            <a:r>
              <a:rPr lang="en-US" dirty="0" smtClean="0"/>
              <a:t> (google it)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No NG tags (only attributes)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4194941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ng-pluralize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7976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4098" name="Picture 2" descr="http://www.eiworld.org/blog/wp-content/uploads/2013/04/Facial-Expressions-7-Fema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98" y="3086677"/>
            <a:ext cx="6161894" cy="23281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5638" y="1129138"/>
            <a:ext cx="8686800" cy="5299493"/>
          </a:xfrm>
        </p:spPr>
        <p:txBody>
          <a:bodyPr/>
          <a:lstStyle/>
          <a:p>
            <a:r>
              <a:rPr lang="en-US" dirty="0" smtClean="0"/>
              <a:t>You can write expressions</a:t>
            </a:r>
          </a:p>
          <a:p>
            <a:pPr lvl="1"/>
            <a:r>
              <a:rPr lang="en-US" dirty="0" smtClean="0"/>
              <a:t>Use curly brackets</a:t>
            </a:r>
          </a:p>
          <a:p>
            <a:pPr lvl="1"/>
            <a:r>
              <a:rPr lang="en-US" dirty="0" smtClean="0"/>
              <a:t>You can evaluate some JS expressions</a:t>
            </a:r>
          </a:p>
          <a:p>
            <a:pPr lvl="1"/>
            <a:r>
              <a:rPr lang="en-US" dirty="0" smtClean="0"/>
              <a:t>You can create arrays</a:t>
            </a:r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592" y="3940499"/>
            <a:ext cx="7315200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name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amount * 100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+ 3 }}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number in [1, 2, 3, 4, 5, 6, 7, 8, 9]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746" y="1492196"/>
            <a:ext cx="7924800" cy="685800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5122" name="Picture 2" descr="http://www.adiesel.com/images/allproduc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67" y="2604344"/>
            <a:ext cx="3956055" cy="30013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0526" y="1192747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Filters: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modify the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format output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sort data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filter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881" y="930356"/>
            <a:ext cx="8686800" cy="5299493"/>
          </a:xfrm>
        </p:spPr>
        <p:txBody>
          <a:bodyPr/>
          <a:lstStyle/>
          <a:p>
            <a:r>
              <a:rPr lang="en-US" dirty="0" smtClean="0"/>
              <a:t>Using filters</a:t>
            </a:r>
          </a:p>
          <a:p>
            <a:endParaRPr lang="en-US" dirty="0" smtClean="0"/>
          </a:p>
          <a:p>
            <a:r>
              <a:rPr lang="en-US" dirty="0" smtClean="0"/>
              <a:t>Built-in filters</a:t>
            </a:r>
            <a:endParaRPr lang="en-US" b="0" dirty="0"/>
          </a:p>
          <a:p>
            <a:pPr lvl="1"/>
            <a:r>
              <a:rPr lang="en-US" dirty="0" smtClean="0"/>
              <a:t>uppercase</a:t>
            </a:r>
            <a:r>
              <a:rPr lang="en-US" b="0" dirty="0" smtClean="0"/>
              <a:t>, </a:t>
            </a:r>
            <a:r>
              <a:rPr lang="en-US" dirty="0" smtClean="0"/>
              <a:t>lowercase</a:t>
            </a:r>
            <a:endParaRPr lang="en-US" b="0" dirty="0"/>
          </a:p>
          <a:p>
            <a:pPr lvl="1"/>
            <a:r>
              <a:rPr lang="en-US" dirty="0" smtClean="0"/>
              <a:t>number</a:t>
            </a:r>
            <a:endParaRPr lang="en-US" b="0" dirty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filter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8741" y="171413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filter }}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ttp://www.aquasana.com.au/wp-content/themes/aquasana/images/watermarked/replacement_fil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79" y="3140764"/>
            <a:ext cx="2465732" cy="26856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076" y="1319970"/>
            <a:ext cx="8686800" cy="5299493"/>
          </a:xfrm>
        </p:spPr>
        <p:txBody>
          <a:bodyPr/>
          <a:lstStyle/>
          <a:p>
            <a:r>
              <a:rPr lang="en-US" dirty="0" smtClean="0"/>
              <a:t>Writing custom filters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5130" y="227072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module.filter(‘name’,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/*,filter parameters*/)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modify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modifiedOutput;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88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492196"/>
            <a:ext cx="7924800" cy="685800"/>
          </a:xfrm>
        </p:spPr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pic>
        <p:nvPicPr>
          <p:cNvPr id="7170" name="Picture 2" descr="http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72" y="2586478"/>
            <a:ext cx="3810000" cy="2762251"/>
          </a:xfrm>
          <a:prstGeom prst="roundRect">
            <a:avLst>
              <a:gd name="adj" fmla="val 60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Controllers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Markup &amp; Binding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Filters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Validation</a:t>
            </a:r>
          </a:p>
          <a:p>
            <a:endParaRPr lang="en-US" dirty="0"/>
          </a:p>
        </p:txBody>
      </p:sp>
      <p:pic>
        <p:nvPicPr>
          <p:cNvPr id="102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78" y="3705637"/>
            <a:ext cx="3809636" cy="23373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930" y="731573"/>
            <a:ext cx="8686800" cy="529949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ngModel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On input</a:t>
            </a:r>
            <a:endParaRPr lang="en-US" b="0" dirty="0"/>
          </a:p>
          <a:p>
            <a:pPr lvl="1"/>
            <a:r>
              <a:rPr lang="en-US" dirty="0" smtClean="0"/>
              <a:t>On</a:t>
            </a:r>
            <a:r>
              <a:rPr lang="en-US" b="0" dirty="0" smtClean="0"/>
              <a:t>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textarea</a:t>
            </a:r>
            <a:endParaRPr lang="en-US" b="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7562" y="3539587"/>
            <a:ext cx="8293211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ng-model=“property”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type=“text” ng-model=“object.container.property” /&gt;</a:t>
            </a:r>
          </a:p>
        </p:txBody>
      </p:sp>
      <p:pic>
        <p:nvPicPr>
          <p:cNvPr id="10242" name="Picture 2" descr="Top Fashion Model HQ Wall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49" y="950180"/>
            <a:ext cx="3555824" cy="22223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92196"/>
            <a:ext cx="7924800" cy="68580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9218" name="Picture 2" descr="http://anatbaron.com/wp-content/uploads/Network-Marketing-Valid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1" y="2416521"/>
            <a:ext cx="3924300" cy="3000376"/>
          </a:xfrm>
          <a:prstGeom prst="roundRect">
            <a:avLst>
              <a:gd name="adj" fmla="val 60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785" y="962161"/>
            <a:ext cx="8686800" cy="529949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Default validation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 – makes property required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ngPattern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regex pattern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Form Properties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$valid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$invalid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CSS Classes – classes can be styled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1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4789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– main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$scope – bound to the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Markup – HTML++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Binding – two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Filters – sort, filter, format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Validation – validate user input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Make addition of albums and band members available in the new artist form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Validate the whole form in a better way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Implement the ng-Cloak directive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Display an icon for each album using a </a:t>
            </a:r>
            <a:r>
              <a:rPr lang="en-US" sz="2800" dirty="0" smtClean="0"/>
              <a:t>filter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*Make editing of existing artist possible through the same page of creating artist (use routes and </a:t>
            </a:r>
            <a:r>
              <a:rPr lang="en-US" sz="2800" smtClean="0"/>
              <a:t>same controller)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6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502" y="1380876"/>
            <a:ext cx="7924800" cy="685800"/>
          </a:xfrm>
        </p:spPr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pic>
        <p:nvPicPr>
          <p:cNvPr id="2050" name="Picture 2" descr="http://4.bp.blogspot.com/-oxAWs1Uu2I0/UTrG2tKAj3I/AAAAAAAAAyg/DaFMXALGDMs/s1600/xbox-keyboard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7" y="2341976"/>
            <a:ext cx="4552950" cy="32385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Controllers in Angular</a:t>
            </a:r>
          </a:p>
          <a:p>
            <a:pPr lvl="1"/>
            <a:r>
              <a:rPr lang="en-US" dirty="0" smtClean="0"/>
              <a:t>Have all the logic about a page</a:t>
            </a:r>
          </a:p>
          <a:p>
            <a:pPr lvl="1"/>
            <a:r>
              <a:rPr lang="en-US" dirty="0" smtClean="0"/>
              <a:t>Control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$scope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Two-way bound to the view</a:t>
            </a:r>
          </a:p>
          <a:p>
            <a:pPr lvl="1"/>
            <a:r>
              <a:rPr lang="en-US" dirty="0" smtClean="0"/>
              <a:t>Tracks any changes in view and updates itself</a:t>
            </a:r>
          </a:p>
          <a:p>
            <a:pPr lvl="1"/>
            <a:r>
              <a:rPr lang="en-US" dirty="0" smtClean="0"/>
              <a:t>Tracks any changes in JS and updates the view</a:t>
            </a:r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and $scope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Controllers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 (HTML)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45174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myController($scope, /* services */)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$scope.hello = "Hi, guys!";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13265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ng-controller="myController"&gt;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&lt;h1&gt;{{hello}}&lt;/h1&gt;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842889"/>
            <a:ext cx="8686800" cy="5299493"/>
          </a:xfrm>
        </p:spPr>
        <p:txBody>
          <a:bodyPr/>
          <a:lstStyle/>
          <a:p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634621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('someValue',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5,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date: new Date()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4911884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myApp.constant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('PI', 3.14);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pic>
        <p:nvPicPr>
          <p:cNvPr id="3074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90" y="2899203"/>
            <a:ext cx="4998948" cy="27144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Adds additional markup to the view</a:t>
            </a:r>
          </a:p>
          <a:p>
            <a:pPr lvl="1"/>
            <a:r>
              <a:rPr lang="en-US" dirty="0" smtClean="0"/>
              <a:t>Extends HTML functionality</a:t>
            </a:r>
          </a:p>
          <a:p>
            <a:pPr lvl="1"/>
            <a:r>
              <a:rPr lang="en-US" dirty="0" smtClean="0"/>
              <a:t>Three ways to declare</a:t>
            </a:r>
          </a:p>
          <a:p>
            <a:pPr lvl="1"/>
            <a:r>
              <a:rPr lang="en-US" dirty="0" smtClean="0"/>
              <a:t>Start with ng (from Angular)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4385773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7" y="707718"/>
            <a:ext cx="8686800" cy="5299493"/>
          </a:xfrm>
        </p:spPr>
        <p:txBody>
          <a:bodyPr/>
          <a:lstStyle/>
          <a:p>
            <a:r>
              <a:rPr lang="en-US" dirty="0" smtClean="0"/>
              <a:t>Other Directives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48373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 // which module "compiles" the element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ngRepeat // repeats an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 // same as curly brackets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 // template to bind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 // binds HTML directly (sanitizes it)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 // hides an element when true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 // shows an element when 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 // does not show until compiled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 // styles as JS object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 // puts styling by class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 // class on all 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 // class on all uneven elements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2966</TotalTime>
  <Words>804</Words>
  <Application>Microsoft Office PowerPoint</Application>
  <PresentationFormat>On-screen Show (4:3)</PresentationFormat>
  <Paragraphs>179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</vt:lpstr>
      <vt:lpstr>Controllers and Markup</vt:lpstr>
      <vt:lpstr>Table of Contents</vt:lpstr>
      <vt:lpstr>Controllers and $scope</vt:lpstr>
      <vt:lpstr>Controllers and $scope</vt:lpstr>
      <vt:lpstr>Controllers and $scope</vt:lpstr>
      <vt:lpstr>Constants and Values</vt:lpstr>
      <vt:lpstr>Directives</vt:lpstr>
      <vt:lpstr>Directives</vt:lpstr>
      <vt:lpstr>Other Directives</vt:lpstr>
      <vt:lpstr>Other Directives</vt:lpstr>
      <vt:lpstr>Event Directives</vt:lpstr>
      <vt:lpstr>IE Restrictions</vt:lpstr>
      <vt:lpstr>Expressions</vt:lpstr>
      <vt:lpstr>Expressions</vt:lpstr>
      <vt:lpstr>Filters</vt:lpstr>
      <vt:lpstr>Filters</vt:lpstr>
      <vt:lpstr>Filters</vt:lpstr>
      <vt:lpstr>Filters</vt:lpstr>
      <vt:lpstr>Two Way Binding</vt:lpstr>
      <vt:lpstr>Two Way Binding</vt:lpstr>
      <vt:lpstr>Validation</vt:lpstr>
      <vt:lpstr>Validation</vt:lpstr>
      <vt:lpstr>Summary</vt:lpstr>
      <vt:lpstr>AngularJS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494</cp:revision>
  <dcterms:created xsi:type="dcterms:W3CDTF">2013-08-27T10:58:23Z</dcterms:created>
  <dcterms:modified xsi:type="dcterms:W3CDTF">2014-03-26T19:06:40Z</dcterms:modified>
</cp:coreProperties>
</file>