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5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7496B3A-7515-42D3-A37E-8FBE1581D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1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2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verlive.com/v1/%7bAppKey%7d/%7bContentType%7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telerik.com/#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backend-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SaaS Cloud Platform Providing Database Access Through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609598" y="56486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42" name="Text Placeholder 10"/>
          <p:cNvSpPr txBox="1">
            <a:spLocks/>
          </p:cNvSpPr>
          <p:nvPr/>
        </p:nvSpPr>
        <p:spPr>
          <a:xfrm>
            <a:off x="609599" y="59534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3" name="Text Placeholder 11"/>
          <p:cNvSpPr txBox="1">
            <a:spLocks/>
          </p:cNvSpPr>
          <p:nvPr/>
        </p:nvSpPr>
        <p:spPr>
          <a:xfrm>
            <a:off x="609599" y="52740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Services REST API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CRUD operations over the created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66050"/>
          </a:xfrm>
        </p:spPr>
        <p:txBody>
          <a:bodyPr/>
          <a:lstStyle/>
          <a:p>
            <a:r>
              <a:rPr lang="en-US" sz="3200" dirty="0" smtClean="0"/>
              <a:t>Once the Content Types are created, Telerik backend services provide CRUD operations over these content types</a:t>
            </a:r>
          </a:p>
          <a:p>
            <a:pPr lvl="1"/>
            <a:r>
              <a:rPr lang="en-US" dirty="0" smtClean="0"/>
              <a:t>The REST API works with JSON data</a:t>
            </a:r>
          </a:p>
          <a:p>
            <a:r>
              <a:rPr lang="en-US" sz="3200" dirty="0" smtClean="0"/>
              <a:t>The end points for the services are as follows:</a:t>
            </a:r>
          </a:p>
          <a:p>
            <a:pPr lvl="1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http://api.everlive.com/v1/{AppKey}/{ContentType}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REST API:</a:t>
            </a:r>
            <a:r>
              <a:rPr lang="bg-BG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Example for registering a </a:t>
            </a:r>
            <a:r>
              <a:rPr lang="en-US" dirty="0" smtClean="0"/>
              <a:t>user with JavaScript: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'https://api.everlive.com/v1/5ea2iMpkmWF5AFhW/Users',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REST API: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Example for logging in a user: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587502"/>
            <a:ext cx="8077200" cy="5016758"/>
          </a:xfrm>
        </p:spPr>
        <p:txBody>
          <a:bodyPr/>
          <a:lstStyle/>
          <a:p>
            <a:r>
              <a:rPr lang="en-US" dirty="0"/>
              <a:t>var user = {</a:t>
            </a:r>
          </a:p>
          <a:p>
            <a:r>
              <a:rPr lang="en-US" dirty="0" smtClean="0"/>
              <a:t>  "</a:t>
            </a:r>
            <a:r>
              <a:rPr lang="en-US" dirty="0"/>
              <a:t>Username": </a:t>
            </a:r>
            <a:r>
              <a:rPr lang="en-US" dirty="0" smtClean="0"/>
              <a:t>"DonchoMinkov",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"</a:t>
            </a:r>
            <a:r>
              <a:rPr lang="en-US" dirty="0"/>
              <a:t>Password": "</a:t>
            </a:r>
            <a:r>
              <a:rPr lang="en-US" dirty="0" smtClean="0"/>
              <a:t>123456q" };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"POST",</a:t>
            </a:r>
          </a:p>
          <a:p>
            <a:r>
              <a:rPr lang="en-US" dirty="0"/>
              <a:t>  </a:t>
            </a:r>
            <a:r>
              <a:rPr lang="en-US" dirty="0" smtClean="0"/>
              <a:t>url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'https</a:t>
            </a:r>
            <a:r>
              <a:rPr lang="en-US" sz="1800" dirty="0"/>
              <a:t>://api.everlive.com/v1/5ea2iMpkmWF5AFhW/</a:t>
            </a:r>
            <a:r>
              <a:rPr lang="en-US" sz="1800" dirty="0" err="1"/>
              <a:t>oauth</a:t>
            </a:r>
            <a:r>
              <a:rPr lang="en-US" sz="1800" dirty="0"/>
              <a:t>/token</a:t>
            </a:r>
            <a:r>
              <a:rPr lang="en-US" dirty="0"/>
              <a:t>',</a:t>
            </a:r>
          </a:p>
          <a:p>
            <a:r>
              <a:rPr lang="en-US" dirty="0"/>
              <a:t>  </a:t>
            </a:r>
            <a:r>
              <a:rPr lang="en-US" dirty="0" err="1" smtClean="0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JSON.stringify</a:t>
            </a:r>
            <a:r>
              <a:rPr lang="en-US" dirty="0"/>
              <a:t>(user),</a:t>
            </a:r>
          </a:p>
          <a:p>
            <a:r>
              <a:rPr lang="en-US" dirty="0"/>
              <a:t>  </a:t>
            </a:r>
            <a:r>
              <a:rPr lang="en-US" dirty="0" smtClean="0"/>
              <a:t>success</a:t>
            </a:r>
            <a:r>
              <a:rPr lang="en-US" dirty="0"/>
              <a:t>: function(data){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(data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function(error){</a:t>
            </a:r>
          </a:p>
          <a:p>
            <a:r>
              <a:rPr lang="en-US" dirty="0"/>
              <a:t>  </a:t>
            </a:r>
            <a:r>
              <a:rPr lang="en-US" dirty="0" smtClean="0"/>
              <a:t>  alert(</a:t>
            </a:r>
            <a:r>
              <a:rPr lang="en-US" dirty="0" err="1" smtClean="0"/>
              <a:t>JSON.stringify</a:t>
            </a:r>
            <a:r>
              <a:rPr lang="en-US" dirty="0" smtClean="0"/>
              <a:t>(error</a:t>
            </a:r>
            <a:r>
              <a:rPr lang="en-US" dirty="0"/>
              <a:t>));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43922"/>
            <a:ext cx="7924800" cy="1325558"/>
          </a:xfrm>
        </p:spPr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API: Registering a User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72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REST </a:t>
            </a:r>
            <a:r>
              <a:rPr lang="en-US" dirty="0" smtClean="0"/>
              <a:t>API: </a:t>
            </a:r>
            <a:br>
              <a:rPr lang="en-US" dirty="0" smtClean="0"/>
            </a:br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95747"/>
          </a:xfrm>
        </p:spPr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>provide CRUD operations for all content types</a:t>
            </a:r>
          </a:p>
          <a:p>
            <a:pPr lvl="1"/>
            <a:r>
              <a:rPr lang="en-US" sz="2800" dirty="0" smtClean="0"/>
              <a:t>For requests, different from Register/Login, the REST API needs an authentication token</a:t>
            </a:r>
          </a:p>
          <a:p>
            <a:pPr lvl="2"/>
            <a:r>
              <a:rPr lang="en-US" sz="2600" dirty="0" smtClean="0"/>
              <a:t>Used to authenticated the users and check for their rights and restrictions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165602"/>
            <a:ext cx="8458200" cy="2246769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</a:t>
            </a:r>
          </a:p>
          <a:p>
            <a:r>
              <a:rPr lang="en-US" dirty="0" smtClean="0"/>
              <a:t>  </a:t>
            </a:r>
            <a:r>
              <a:rPr lang="en-US" dirty="0"/>
              <a:t>url</a:t>
            </a:r>
            <a:r>
              <a:rPr lang="en-US" dirty="0" smtClean="0"/>
              <a:t>:'</a:t>
            </a:r>
            <a:r>
              <a:rPr lang="en-US" sz="1800" dirty="0" smtClean="0"/>
              <a:t>https</a:t>
            </a:r>
            <a:r>
              <a:rPr lang="en-US" sz="1800" dirty="0"/>
              <a:t>://api.everlive.com/v1/5ea2iMpkmWF5AFhW/Users</a:t>
            </a:r>
            <a:r>
              <a:rPr lang="en-US" sz="1800" dirty="0" smtClean="0"/>
              <a:t>/</a:t>
            </a:r>
            <a:r>
              <a:rPr lang="en-US" dirty="0" smtClean="0"/>
              <a:t>',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type</a:t>
            </a:r>
            <a:r>
              <a:rPr lang="en-US" dirty="0"/>
              <a:t>: "GET",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 {"Authorization" : "Bearer ${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AccessToken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}"}</a:t>
            </a:r>
            <a:r>
              <a:rPr lang="en-US" dirty="0"/>
              <a:t>,</a:t>
            </a:r>
          </a:p>
          <a:p>
            <a:r>
              <a:rPr lang="en-US" dirty="0" smtClean="0"/>
              <a:t>  </a:t>
            </a:r>
            <a:r>
              <a:rPr lang="en-US" dirty="0"/>
              <a:t>success: function(data</a:t>
            </a:r>
            <a:r>
              <a:rPr lang="en-US" dirty="0" smtClean="0"/>
              <a:t>){ </a:t>
            </a:r>
            <a:r>
              <a:rPr lang="en-US" dirty="0" err="1" smtClean="0"/>
              <a:t>pring</a:t>
            </a:r>
            <a:r>
              <a:rPr lang="en-US" dirty="0" smtClean="0"/>
              <a:t>(data); },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error</a:t>
            </a:r>
            <a:r>
              <a:rPr lang="en-US" dirty="0"/>
              <a:t>: function(error</a:t>
            </a:r>
            <a:r>
              <a:rPr lang="en-US" dirty="0" smtClean="0"/>
              <a:t>){ error(data); }); </a:t>
            </a:r>
          </a:p>
          <a:p>
            <a:r>
              <a:rPr lang="en-US" dirty="0" smtClean="0"/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All Users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10037"/>
            <a:ext cx="7924800" cy="685800"/>
          </a:xfrm>
        </p:spPr>
        <p:txBody>
          <a:bodyPr/>
          <a:lstStyle/>
          <a:p>
            <a:r>
              <a:rPr lang="en-US" dirty="0" smtClean="0"/>
              <a:t>Backend Services </a:t>
            </a:r>
            <a:br>
              <a:rPr lang="en-US" dirty="0" smtClean="0"/>
            </a:br>
            <a:r>
              <a:rPr lang="en-US" dirty="0" smtClean="0"/>
              <a:t>JavaScript SDK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44689"/>
            <a:ext cx="7924800" cy="569120"/>
          </a:xfrm>
        </p:spPr>
        <p:txBody>
          <a:bodyPr/>
          <a:lstStyle/>
          <a:p>
            <a:r>
              <a:rPr lang="en-US" dirty="0" smtClean="0"/>
              <a:t>Making your live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Backend Services have ready-to-use JavaScript SDK, that wraps the whole REST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Downloadable from </a:t>
            </a:r>
            <a:r>
              <a:rPr lang="en-US" dirty="0">
                <a:hlinkClick r:id="rId2"/>
              </a:rPr>
              <a:t>https://platform.telerik.com/#</a:t>
            </a:r>
            <a:r>
              <a:rPr lang="en-US" dirty="0" smtClean="0">
                <a:hlinkClick r:id="rId2"/>
              </a:rPr>
              <a:t>downloads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global Everlive object to work with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Everlive.$</a:t>
            </a:r>
            <a:r>
              <a:rPr lang="en-US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nice features to work with the data at the backend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 course there is a catch: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JavaScript files must be included in the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Backend Services Overview</a:t>
            </a:r>
          </a:p>
          <a:p>
            <a:pPr lvl="1"/>
            <a:r>
              <a:rPr lang="en-US" dirty="0" smtClean="0"/>
              <a:t>Registering an application </a:t>
            </a:r>
          </a:p>
          <a:p>
            <a:pPr lvl="1"/>
            <a:r>
              <a:rPr lang="en-US" dirty="0" smtClean="0"/>
              <a:t>Creating Content Types</a:t>
            </a:r>
          </a:p>
          <a:p>
            <a:pPr lvl="1"/>
            <a:r>
              <a:rPr lang="en-US" dirty="0" smtClean="0"/>
              <a:t>Getting an app key</a:t>
            </a:r>
          </a:p>
          <a:p>
            <a:r>
              <a:rPr lang="en-US" dirty="0" smtClean="0"/>
              <a:t>Backend Services REST API</a:t>
            </a:r>
          </a:p>
          <a:p>
            <a:pPr lvl="1"/>
            <a:r>
              <a:rPr lang="en-US" dirty="0" smtClean="0"/>
              <a:t>Users, Authentication and Content Types</a:t>
            </a:r>
          </a:p>
          <a:p>
            <a:r>
              <a:rPr lang="en-US" dirty="0" smtClean="0"/>
              <a:t>JavaScript SDK</a:t>
            </a:r>
          </a:p>
          <a:p>
            <a:pPr lvl="1"/>
            <a:r>
              <a:rPr lang="en-US" dirty="0" smtClean="0"/>
              <a:t>Users, Authentication and Content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SDK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The following files must be included in the exact same order: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761" y="2091396"/>
            <a:ext cx="8238478" cy="2554545"/>
          </a:xfrm>
        </p:spPr>
        <p:txBody>
          <a:bodyPr/>
          <a:lstStyle/>
          <a:p>
            <a:r>
              <a:rPr lang="en-US" dirty="0" smtClean="0"/>
              <a:t>//makes HTTP AJAX requests</a:t>
            </a:r>
          </a:p>
          <a:p>
            <a:r>
              <a:rPr lang="en-US" dirty="0" smtClean="0"/>
              <a:t>&lt;</a:t>
            </a:r>
            <a:r>
              <a:rPr lang="en-US" dirty="0"/>
              <a:t>script src="path/to/reqwest.min.js"&gt;&lt;/script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//handles </a:t>
            </a:r>
            <a:r>
              <a:rPr lang="en-US" dirty="0" smtClean="0"/>
              <a:t>promise-based HTTP requests</a:t>
            </a:r>
            <a:endParaRPr lang="en-US" dirty="0"/>
          </a:p>
          <a:p>
            <a:r>
              <a:rPr lang="en-US" dirty="0"/>
              <a:t>&lt;script src="path/to/rsvp.min.js"&gt;&lt;/script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//has a set of object extensions </a:t>
            </a:r>
            <a:endParaRPr lang="en-US" dirty="0"/>
          </a:p>
          <a:p>
            <a:r>
              <a:rPr lang="en-US" dirty="0"/>
              <a:t>&lt;script src="path/to/underscore.min.js"&gt;&lt;/script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//contains the JavaScript SDK over the REST API</a:t>
            </a:r>
            <a:endParaRPr lang="en-US" dirty="0"/>
          </a:p>
          <a:p>
            <a:r>
              <a:rPr lang="en-US" dirty="0"/>
              <a:t>&lt;script src="path/to/everlive.min.js"&gt;&lt;/script</a:t>
            </a:r>
            <a:r>
              <a:rPr lang="en-US" dirty="0" smtClean="0"/>
              <a:t>&gt;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52761" y="5291796"/>
            <a:ext cx="823847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&lt;script src="path/to/everlive.all.min.js"&gt;&lt;/script&gt;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8600" y="464594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 use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54799"/>
            <a:ext cx="7924800" cy="1285046"/>
          </a:xfrm>
        </p:spPr>
        <p:txBody>
          <a:bodyPr/>
          <a:lstStyle/>
          <a:p>
            <a:r>
              <a:rPr lang="en-US" dirty="0"/>
              <a:t>Backend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SDK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2458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/>
              <a:t>Backend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SaaS</a:t>
            </a:r>
            <a:r>
              <a:rPr lang="en-US" dirty="0" smtClean="0"/>
              <a:t> Cloud provider for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Backend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0974"/>
            <a:ext cx="8686800" cy="5127171"/>
          </a:xfrm>
        </p:spPr>
        <p:txBody>
          <a:bodyPr/>
          <a:lstStyle/>
          <a:p>
            <a:r>
              <a:rPr lang="en-US" dirty="0" smtClean="0"/>
              <a:t>Telerik Backend Services is a Software-as-a-Service cloud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Provide data storage in the cloud</a:t>
            </a:r>
            <a:endParaRPr lang="en-US" dirty="0" smtClean="0"/>
          </a:p>
          <a:p>
            <a:pPr lvl="2"/>
            <a:r>
              <a:rPr lang="en-US" dirty="0" smtClean="0"/>
              <a:t>Create Content Types</a:t>
            </a:r>
          </a:p>
          <a:p>
            <a:pPr lvl="2"/>
            <a:r>
              <a:rPr lang="en-US" dirty="0" smtClean="0"/>
              <a:t>Get CRUD API over these types</a:t>
            </a:r>
          </a:p>
          <a:p>
            <a:pPr lvl="1"/>
            <a:r>
              <a:rPr lang="en-US" dirty="0" smtClean="0"/>
              <a:t>Formally known </a:t>
            </a:r>
            <a:r>
              <a:rPr lang="en-US" dirty="0" smtClean="0"/>
              <a:t>as Telerik Everlive</a:t>
            </a:r>
          </a:p>
          <a:p>
            <a:r>
              <a:rPr lang="en-US" dirty="0" smtClean="0"/>
              <a:t>Telerik Backend Services has a 30-day-long free trial</a:t>
            </a:r>
          </a:p>
        </p:txBody>
      </p:sp>
    </p:spTree>
    <p:extLst>
      <p:ext uri="{BB962C8B-B14F-4D97-AF65-F5344CB8AC3E}">
        <p14:creationId xmlns:p14="http://schemas.microsoft.com/office/powerpoint/2010/main" val="17055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6142"/>
            <a:ext cx="7086600" cy="838200"/>
          </a:xfrm>
        </p:spPr>
        <p:txBody>
          <a:bodyPr/>
          <a:lstStyle/>
          <a:p>
            <a:r>
              <a:rPr lang="en-US" dirty="0" smtClean="0"/>
              <a:t>Telerik Backend Services: </a:t>
            </a:r>
            <a:br>
              <a:rPr lang="en-US" dirty="0" smtClean="0"/>
            </a:br>
            <a:r>
              <a:rPr lang="en-US" dirty="0" smtClean="0"/>
              <a:t>Registering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 smtClean="0"/>
              <a:t>To register an application:</a:t>
            </a:r>
          </a:p>
          <a:p>
            <a:pPr lvl="1"/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www.telerik.com/backend-services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Login with Telerik, Facebook, Google, Yahoo or </a:t>
            </a:r>
            <a:r>
              <a:rPr lang="en-US" dirty="0" err="1" smtClean="0"/>
              <a:t>LiveID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 an app</a:t>
            </a:r>
          </a:p>
          <a:p>
            <a:pPr lvl="2"/>
            <a:r>
              <a:rPr lang="en-US" dirty="0" smtClean="0"/>
              <a:t>Give it name and description</a:t>
            </a:r>
          </a:p>
          <a:p>
            <a:pPr lvl="1"/>
            <a:r>
              <a:rPr lang="en-US" dirty="0" smtClean="0"/>
              <a:t>Ready to go!</a:t>
            </a:r>
          </a:p>
          <a:p>
            <a:r>
              <a:rPr lang="en-US" dirty="0" smtClean="0"/>
              <a:t>Once an application is created, an </a:t>
            </a:r>
            <a:r>
              <a:rPr lang="en-US" dirty="0" err="1" smtClean="0"/>
              <a:t>AppKey</a:t>
            </a:r>
            <a:r>
              <a:rPr lang="en-US" dirty="0" smtClean="0"/>
              <a:t> is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06779"/>
            <a:ext cx="7924800" cy="1158644"/>
          </a:xfrm>
        </p:spPr>
        <p:txBody>
          <a:bodyPr/>
          <a:lstStyle/>
          <a:p>
            <a:r>
              <a:rPr lang="en-US" dirty="0" smtClean="0"/>
              <a:t>Registering an app in </a:t>
            </a:r>
            <a:br>
              <a:rPr lang="en-US" dirty="0" smtClean="0"/>
            </a:br>
            <a:r>
              <a:rPr lang="en-US" dirty="0" smtClean="0"/>
              <a:t>Telerik Backend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backend services provide CRUD operations over a set of Content Types</a:t>
            </a:r>
          </a:p>
          <a:p>
            <a:pPr lvl="1"/>
            <a:r>
              <a:rPr lang="en-US" dirty="0" smtClean="0"/>
              <a:t>A few built-in Content Types</a:t>
            </a:r>
          </a:p>
          <a:p>
            <a:pPr lvl="1"/>
            <a:r>
              <a:rPr lang="en-US" dirty="0" smtClean="0"/>
              <a:t>An unlimited number of </a:t>
            </a:r>
            <a:br>
              <a:rPr lang="en-US" dirty="0" smtClean="0"/>
            </a:br>
            <a:r>
              <a:rPr lang="en-US" dirty="0" smtClean="0"/>
              <a:t>custom Content Types</a:t>
            </a:r>
          </a:p>
          <a:p>
            <a:r>
              <a:rPr lang="en-US" dirty="0" smtClean="0"/>
              <a:t>Content Types are </a:t>
            </a:r>
            <a:br>
              <a:rPr lang="en-US" dirty="0" smtClean="0"/>
            </a:br>
            <a:r>
              <a:rPr lang="en-US" dirty="0" smtClean="0"/>
              <a:t>much like SQL tables</a:t>
            </a:r>
          </a:p>
          <a:p>
            <a:pPr lvl="1"/>
            <a:r>
              <a:rPr lang="en-US" dirty="0" smtClean="0"/>
              <a:t>Yet they have different </a:t>
            </a:r>
            <a:br>
              <a:rPr lang="en-US" dirty="0" smtClean="0"/>
            </a:br>
            <a:r>
              <a:rPr lang="en-US" dirty="0" smtClean="0"/>
              <a:t>value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129" y="2778564"/>
            <a:ext cx="2670194" cy="3560093"/>
          </a:xfrm>
          <a:prstGeom prst="roundRect">
            <a:avLst>
              <a:gd name="adj" fmla="val 1706"/>
            </a:avLst>
          </a:prstGeom>
        </p:spPr>
      </p:pic>
    </p:spTree>
    <p:extLst>
      <p:ext uri="{BB962C8B-B14F-4D97-AF65-F5344CB8AC3E}">
        <p14:creationId xmlns:p14="http://schemas.microsoft.com/office/powerpoint/2010/main" val="236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Types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Content Types in Telerik Backend Services can have the following types of fields (types of columns)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Text (a regular string)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Number (a decimal floating-point number)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Yes / No (TRUE/FALSE, like a boolean)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File (stores either base64 encoded data or multipart/form-data)</a:t>
            </a:r>
          </a:p>
          <a:p>
            <a:pPr lvl="1">
              <a:lnSpc>
                <a:spcPct val="95000"/>
              </a:lnSpc>
            </a:pPr>
            <a:r>
              <a:rPr lang="en-US" dirty="0" err="1" smtClean="0"/>
              <a:t>Geopoint</a:t>
            </a:r>
            <a:r>
              <a:rPr lang="en-US" dirty="0"/>
              <a:t> </a:t>
            </a:r>
            <a:r>
              <a:rPr lang="en-US" dirty="0" smtClean="0"/>
              <a:t>(keeps Latitude and Longitude)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Relation (creates a relation between two content types)</a:t>
            </a:r>
          </a:p>
        </p:txBody>
      </p:sp>
    </p:spTree>
    <p:extLst>
      <p:ext uri="{BB962C8B-B14F-4D97-AF65-F5344CB8AC3E}">
        <p14:creationId xmlns:p14="http://schemas.microsoft.com/office/powerpoint/2010/main" val="2819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1150</TotalTime>
  <Words>739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Telerik Backend Services</vt:lpstr>
      <vt:lpstr>Table of Contents</vt:lpstr>
      <vt:lpstr>Telerik Backend Services</vt:lpstr>
      <vt:lpstr>Telerik Backend Services</vt:lpstr>
      <vt:lpstr>Telerik Backend Services:  Registering an Application</vt:lpstr>
      <vt:lpstr>Registering an app in  Telerik Backend Services</vt:lpstr>
      <vt:lpstr>Creating Content Types</vt:lpstr>
      <vt:lpstr>Creating Content Types</vt:lpstr>
      <vt:lpstr>Creating Content Types (2)</vt:lpstr>
      <vt:lpstr>Creating Content Types</vt:lpstr>
      <vt:lpstr>Backend Services REST API</vt:lpstr>
      <vt:lpstr>Backend Services REST API</vt:lpstr>
      <vt:lpstr>Backend Services  REST API: Example</vt:lpstr>
      <vt:lpstr>Backend Services  REST API: Example (2)</vt:lpstr>
      <vt:lpstr>Backend Services REST API: Registering a User</vt:lpstr>
      <vt:lpstr>Backend Services REST API:  Getting all Users</vt:lpstr>
      <vt:lpstr>Getting All Users</vt:lpstr>
      <vt:lpstr>Backend Services  JavaScript SDK</vt:lpstr>
      <vt:lpstr>Backend Services  JavaScript SDK</vt:lpstr>
      <vt:lpstr>Backend Services  JavaScript SDK (2)</vt:lpstr>
      <vt:lpstr>Backend Services  JavaScript SDK</vt:lpstr>
      <vt:lpstr>Telerik Backend 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317</cp:revision>
  <dcterms:created xsi:type="dcterms:W3CDTF">2013-08-24T13:17:11Z</dcterms:created>
  <dcterms:modified xsi:type="dcterms:W3CDTF">2014-07-23T09:19:59Z</dcterms:modified>
</cp:coreProperties>
</file>