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9" r:id="rId22"/>
    <p:sldId id="280" r:id="rId23"/>
    <p:sldId id="282" r:id="rId24"/>
    <p:sldId id="281" r:id="rId25"/>
    <p:sldId id="283" r:id="rId26"/>
    <p:sldId id="284" r:id="rId27"/>
    <p:sldId id="276" r:id="rId28"/>
    <p:sldId id="286" r:id="rId29"/>
    <p:sldId id="285" r:id="rId30"/>
    <p:sldId id="287" r:id="rId31"/>
    <p:sldId id="288" r:id="rId32"/>
    <p:sldId id="27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0E89F-5C94-4B8E-98B4-D759E89F9357}" type="datetimeFigureOut">
              <a:rPr lang="en-US" smtClean="0"/>
              <a:t>24-Jul-14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D05D-FC32-452A-AFD8-75BB5EA6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983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4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07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89B2D9C-F693-4DB8-B624-14E10B2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89B2D9C-F693-4DB8-B624-14E10B2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07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2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62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moch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media.github.io/mocha/#reporte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in JavaScript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Mocha and Karma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Academy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3868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9709"/>
            <a:ext cx="8686800" cy="5299969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There are too many frameworks for unit testing for JavaScript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Some use TDD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Others use BDD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Some of the frameworks: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TDD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QUnit, JsUnit &amp; Mocha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BDD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Jasmine &amp; Mocha</a:t>
            </a:r>
          </a:p>
        </p:txBody>
      </p:sp>
    </p:spTree>
    <p:extLst>
      <p:ext uri="{BB962C8B-B14F-4D97-AF65-F5344CB8AC3E}">
        <p14:creationId xmlns:p14="http://schemas.microsoft.com/office/powerpoint/2010/main" val="7849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80225"/>
            <a:ext cx="8686800" cy="4172506"/>
          </a:xfrm>
        </p:spPr>
        <p:txBody>
          <a:bodyPr/>
          <a:lstStyle/>
          <a:p>
            <a:r>
              <a:rPr lang="en-US" dirty="0" smtClean="0"/>
              <a:t>QUnit was developed to test jQuery</a:t>
            </a:r>
          </a:p>
          <a:p>
            <a:pPr lvl="1"/>
            <a:r>
              <a:rPr lang="en-US" dirty="0" smtClean="0"/>
              <a:t>Developed </a:t>
            </a:r>
            <a:r>
              <a:rPr lang="en-US" dirty="0" smtClean="0"/>
              <a:t>by </a:t>
            </a:r>
            <a:r>
              <a:rPr lang="en-US" dirty="0" smtClean="0"/>
              <a:t>John Resig</a:t>
            </a:r>
          </a:p>
          <a:p>
            <a:r>
              <a:rPr lang="en-US" dirty="0" smtClean="0"/>
              <a:t>QUnit has the following features:</a:t>
            </a:r>
          </a:p>
          <a:p>
            <a:pPr lvl="1"/>
            <a:r>
              <a:rPr lang="en-US" dirty="0" smtClean="0"/>
              <a:t>Uses test-driven development (TDD)</a:t>
            </a:r>
          </a:p>
          <a:p>
            <a:pPr lvl="1"/>
            <a:r>
              <a:rPr lang="en-US" dirty="0" smtClean="0"/>
              <a:t>Has a lot of asserts to match every need</a:t>
            </a:r>
          </a:p>
          <a:p>
            <a:pPr lvl="1"/>
            <a:r>
              <a:rPr lang="en-US" dirty="0" smtClean="0"/>
              <a:t>Can test async code</a:t>
            </a:r>
          </a:p>
        </p:txBody>
      </p:sp>
    </p:spTree>
    <p:extLst>
      <p:ext uri="{BB962C8B-B14F-4D97-AF65-F5344CB8AC3E}">
        <p14:creationId xmlns:p14="http://schemas.microsoft.com/office/powerpoint/2010/main" val="16319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4600"/>
            <a:ext cx="8686800" cy="5805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Jasmine is an open-source testing framework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run in both the browser and on Node.js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Uses </a:t>
            </a:r>
            <a:r>
              <a:rPr lang="en-US" sz="2800" dirty="0"/>
              <a:t>behavior-driven </a:t>
            </a:r>
            <a:r>
              <a:rPr lang="en-US" sz="2800" dirty="0" smtClean="0"/>
              <a:t>development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Widely used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Introduces in </a:t>
            </a:r>
            <a:r>
              <a:rPr lang="en-US" sz="2800" dirty="0" smtClean="0"/>
              <a:t>2008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Jasmine has the following features: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Easy-to-read (expressional) syntax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Testing async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Spies (mocking objects and methods)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DOM testing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18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10210"/>
            <a:ext cx="8686800" cy="5805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Mocha is the new kid on the block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Open source framework, introduces in 2012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run in both the browser and on Node.js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Plugins for test syntax, spies, etc…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Mocha has the following features: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Easy-to-read (expressional) syntax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Testing async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Supports both BDD and TDD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most used plugin for syntax is Chai.js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most used plugin for spies is </a:t>
            </a:r>
            <a:r>
              <a:rPr lang="en-US" sz="2800" dirty="0" err="1" smtClean="0"/>
              <a:t>Sinon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57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with Mocha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and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33996"/>
            <a:ext cx="8686800" cy="5471604"/>
          </a:xfrm>
        </p:spPr>
        <p:txBody>
          <a:bodyPr/>
          <a:lstStyle/>
          <a:p>
            <a:r>
              <a:rPr lang="en-US" dirty="0" smtClean="0"/>
              <a:t>Mocha is a feature-rich framework for testing JavaScript</a:t>
            </a:r>
          </a:p>
          <a:p>
            <a:pPr lvl="1"/>
            <a:r>
              <a:rPr lang="en-US" dirty="0" smtClean="0"/>
              <a:t>Run in both the browser and on Node.js</a:t>
            </a:r>
          </a:p>
          <a:p>
            <a:pPr lvl="1"/>
            <a:r>
              <a:rPr lang="en-US" dirty="0" smtClean="0"/>
              <a:t>Can test async code</a:t>
            </a:r>
          </a:p>
          <a:p>
            <a:pPr lvl="1"/>
            <a:r>
              <a:rPr lang="en-US" dirty="0" smtClean="0"/>
              <a:t>Compatible with Karma &amp; other test runners</a:t>
            </a:r>
          </a:p>
          <a:p>
            <a:pPr lvl="1"/>
            <a:r>
              <a:rPr lang="en-US" dirty="0" smtClean="0"/>
              <a:t>Pluggable</a:t>
            </a:r>
          </a:p>
          <a:p>
            <a:pPr lvl="2"/>
            <a:r>
              <a:rPr lang="en-US" dirty="0" smtClean="0"/>
              <a:t>Different plugins to add even more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To start working with Mocha follow the steps: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800" dirty="0" smtClean="0"/>
              <a:t>Get Mocha</a:t>
            </a:r>
          </a:p>
          <a:p>
            <a:pPr lvl="2"/>
            <a:r>
              <a:rPr lang="en-US" sz="2600" dirty="0" smtClean="0"/>
              <a:t>Download mocha from </a:t>
            </a:r>
            <a:r>
              <a:rPr lang="en-US" sz="2600" dirty="0" err="1" smtClean="0">
                <a:hlinkClick r:id="rId2"/>
              </a:rPr>
              <a:t>GitHub</a:t>
            </a:r>
            <a:endParaRPr lang="en-US" sz="2600" dirty="0" smtClean="0"/>
          </a:p>
          <a:p>
            <a:pPr lvl="2"/>
            <a:r>
              <a:rPr lang="en-US" sz="2600" dirty="0" smtClean="0"/>
              <a:t>With bower</a:t>
            </a:r>
          </a:p>
          <a:p>
            <a:pPr lvl="2"/>
            <a:r>
              <a:rPr lang="en-US" sz="2600" dirty="0" smtClean="0"/>
              <a:t>With </a:t>
            </a:r>
            <a:r>
              <a:rPr lang="en-US" sz="2600" dirty="0" err="1" smtClean="0"/>
              <a:t>NuGet</a:t>
            </a:r>
            <a:r>
              <a:rPr lang="en-US" sz="2600" dirty="0" smtClean="0"/>
              <a:t> 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800" dirty="0" smtClean="0"/>
              <a:t>Setup a reporter</a:t>
            </a:r>
          </a:p>
          <a:p>
            <a:pPr lvl="2"/>
            <a:r>
              <a:rPr lang="en-US" sz="2600" dirty="0" smtClean="0"/>
              <a:t>HTML reporter</a:t>
            </a:r>
          </a:p>
          <a:p>
            <a:pPr lvl="2"/>
            <a:r>
              <a:rPr lang="en-US" sz="2600" dirty="0" smtClean="0"/>
              <a:t>Karma </a:t>
            </a:r>
            <a:r>
              <a:rPr lang="en-US" sz="2600" dirty="0" smtClean="0"/>
              <a:t>reporter</a:t>
            </a:r>
            <a:endParaRPr lang="en-US" sz="26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116062" y="2722550"/>
            <a:ext cx="561068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bower </a:t>
            </a:r>
            <a:r>
              <a:rPr lang="en-US" dirty="0" err="1" smtClean="0"/>
              <a:t>intall</a:t>
            </a:r>
            <a:r>
              <a:rPr lang="en-US" dirty="0" smtClean="0"/>
              <a:t> mocha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16062" y="3341705"/>
            <a:ext cx="561068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PM&gt; Install-Package </a:t>
            </a:r>
            <a:r>
              <a:rPr lang="en-US" dirty="0" err="1"/>
              <a:t>MochaChaiBdd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To start working with Mocha follow the </a:t>
            </a:r>
            <a:r>
              <a:rPr lang="en-US" sz="3000" dirty="0" smtClean="0"/>
              <a:t>steps:</a:t>
            </a:r>
            <a:endParaRPr lang="en-US" sz="3000" dirty="0" smtClean="0"/>
          </a:p>
          <a:p>
            <a:pPr marL="871538" lvl="1" indent="-514350">
              <a:buFont typeface="+mj-lt"/>
              <a:buAutoNum type="arabicPeriod" startAt="3"/>
            </a:pPr>
            <a:r>
              <a:rPr lang="en-US" sz="2800" dirty="0" smtClean="0"/>
              <a:t>Select a plugin for the test syntax</a:t>
            </a:r>
          </a:p>
          <a:p>
            <a:pPr lvl="2"/>
            <a:r>
              <a:rPr lang="en-US" sz="2600" dirty="0" smtClean="0"/>
              <a:t>Mostly used is chai.js</a:t>
            </a:r>
          </a:p>
          <a:p>
            <a:pPr marL="871538" lvl="1" indent="-514350">
              <a:buFont typeface="+mj-lt"/>
              <a:buAutoNum type="arabicPeriod" startAt="3"/>
            </a:pPr>
            <a:r>
              <a:rPr lang="en-US" sz="2800" dirty="0" smtClean="0"/>
              <a:t>Start writing test</a:t>
            </a:r>
            <a:r>
              <a:rPr lang="en-US" sz="2800" dirty="0"/>
              <a:t>s</a:t>
            </a:r>
            <a:endParaRPr lang="en-US" sz="26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00979" y="2196237"/>
            <a:ext cx="422577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bower </a:t>
            </a:r>
            <a:r>
              <a:rPr lang="en-US" dirty="0" err="1" smtClean="0"/>
              <a:t>intall</a:t>
            </a:r>
            <a:r>
              <a:rPr lang="en-US" dirty="0" smtClean="0"/>
              <a:t> chai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6687" y="3285598"/>
            <a:ext cx="8796292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describe</a:t>
            </a:r>
            <a:r>
              <a:rPr lang="en-US" sz="1800" dirty="0"/>
              <a:t>('#sum', function ()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it('when empty array, expect to return 0', function ()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/>
              <a:t>var</a:t>
            </a:r>
            <a:r>
              <a:rPr lang="en-US" sz="1800" dirty="0"/>
              <a:t> actual = sum</a:t>
            </a:r>
            <a:r>
              <a:rPr lang="en-US" sz="1800" dirty="0" smtClean="0"/>
              <a:t>([]);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/>
              <a:t>expect(actual).</a:t>
            </a:r>
            <a:r>
              <a:rPr lang="en-US" sz="1800" dirty="0" err="1" smtClean="0"/>
              <a:t>to.equal</a:t>
            </a:r>
            <a:r>
              <a:rPr lang="en-US" sz="1800" dirty="0" smtClean="0"/>
              <a:t>(0);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});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it</a:t>
            </a:r>
            <a:r>
              <a:rPr lang="en-US" sz="1800" dirty="0"/>
              <a:t>('when with single number, expect the number', function ()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/>
              <a:t>var</a:t>
            </a:r>
            <a:r>
              <a:rPr lang="en-US" sz="1800" dirty="0"/>
              <a:t> number = 6;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/>
              <a:t>var</a:t>
            </a:r>
            <a:r>
              <a:rPr lang="en-US" sz="1800" dirty="0"/>
              <a:t> actual = sum([number]);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expected = number;</a:t>
            </a:r>
          </a:p>
          <a:p>
            <a:r>
              <a:rPr lang="en-US" sz="1800" dirty="0" smtClean="0"/>
              <a:t>    expect(actual).</a:t>
            </a:r>
            <a:r>
              <a:rPr lang="en-US" sz="1800" dirty="0" err="1" smtClean="0"/>
              <a:t>to.equal</a:t>
            </a:r>
            <a:r>
              <a:rPr lang="en-US" sz="1800" dirty="0" smtClean="0"/>
              <a:t>(expected);</a:t>
            </a:r>
          </a:p>
          <a:p>
            <a:r>
              <a:rPr lang="en-US" sz="1800" dirty="0" smtClean="0"/>
              <a:t>  });</a:t>
            </a:r>
            <a:endParaRPr lang="en-US" sz="1800" dirty="0"/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59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07917"/>
            <a:ext cx="7924800" cy="1601260"/>
          </a:xfrm>
        </p:spPr>
        <p:txBody>
          <a:bodyPr/>
          <a:lstStyle/>
          <a:p>
            <a:r>
              <a:rPr lang="en-US" dirty="0" smtClean="0"/>
              <a:t>Running Tests with </a:t>
            </a:r>
            <a:br>
              <a:rPr lang="en-US" dirty="0" smtClean="0"/>
            </a:br>
            <a:r>
              <a:rPr lang="en-US" dirty="0" smtClean="0"/>
              <a:t>Mocha and Chai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609600" y="37091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2974"/>
            <a:ext cx="8686800" cy="54804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Overview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Test-driven &amp; behavior-driven development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Mocha &amp; Chai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Overview and installation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Running simple </a:t>
            </a:r>
            <a:r>
              <a:rPr lang="en-US" sz="2800" dirty="0" smtClean="0"/>
              <a:t>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Mocha HTML Reporter and Karma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Creating a </a:t>
            </a:r>
            <a:r>
              <a:rPr lang="en-US" sz="3000" dirty="0" smtClean="0"/>
              <a:t>t</a:t>
            </a:r>
            <a:r>
              <a:rPr lang="en-US" sz="3000" dirty="0" smtClean="0"/>
              <a:t>est suites and specs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069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Mocha Reporters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Mocha can report the result of the tests?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Reporters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reporter?</a:t>
            </a:r>
          </a:p>
          <a:p>
            <a:pPr lvl="1"/>
            <a:r>
              <a:rPr lang="en-US" dirty="0" smtClean="0"/>
              <a:t>Reporter is the place where Mocha outputs the result from the unit tests</a:t>
            </a:r>
          </a:p>
          <a:p>
            <a:pPr lvl="2"/>
            <a:r>
              <a:rPr lang="en-US" dirty="0" smtClean="0"/>
              <a:t>If the tests passed</a:t>
            </a:r>
          </a:p>
          <a:p>
            <a:pPr lvl="2"/>
            <a:r>
              <a:rPr lang="en-US" dirty="0" smtClean="0"/>
              <a:t>Or if they failed</a:t>
            </a:r>
          </a:p>
          <a:p>
            <a:r>
              <a:rPr lang="en-US" dirty="0" smtClean="0"/>
              <a:t>Mocha has a lot of reporters:</a:t>
            </a:r>
          </a:p>
          <a:p>
            <a:pPr lvl="1"/>
            <a:r>
              <a:rPr lang="en-US" dirty="0">
                <a:hlinkClick r:id="rId2"/>
              </a:rPr>
              <a:t>http://visionmedia.github.io/mocha/#</a:t>
            </a:r>
            <a:r>
              <a:rPr lang="en-US" dirty="0" smtClean="0">
                <a:hlinkClick r:id="rId2"/>
              </a:rPr>
              <a:t>reporters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Good reporters are the HTML reporter, </a:t>
            </a:r>
            <a:br>
              <a:rPr lang="en-US" dirty="0" smtClean="0"/>
            </a:br>
            <a:r>
              <a:rPr lang="en-US" dirty="0" smtClean="0"/>
              <a:t>the Spec reporter and the Karma reporter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HTML Reporter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8888"/>
            <a:ext cx="8686800" cy="9943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The HTML reporter outputs in the browser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Needs an HTML template:</a:t>
            </a:r>
            <a:endParaRPr lang="en-US" sz="26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3854" y="1953087"/>
            <a:ext cx="87962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&lt;!-- document start --&gt;</a:t>
            </a:r>
            <a:endParaRPr lang="en-US" sz="1800" dirty="0"/>
          </a:p>
          <a:p>
            <a:r>
              <a:rPr lang="en-US" sz="1800" dirty="0"/>
              <a:t>&lt;head&gt;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&lt;link </a:t>
            </a:r>
            <a:r>
              <a:rPr lang="en-US" sz="1800" dirty="0" err="1"/>
              <a:t>rel</a:t>
            </a:r>
            <a:r>
              <a:rPr lang="en-US" sz="1800" dirty="0"/>
              <a:t>="</a:t>
            </a:r>
            <a:r>
              <a:rPr lang="en-US" sz="1800" dirty="0" err="1"/>
              <a:t>stylesheet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 smtClean="0"/>
              <a:t>="mocha/mocha.css</a:t>
            </a:r>
            <a:r>
              <a:rPr lang="en-US" sz="1800" dirty="0"/>
              <a:t>"&gt;</a:t>
            </a:r>
          </a:p>
          <a:p>
            <a:r>
              <a:rPr lang="en-US" sz="1800" dirty="0"/>
              <a:t>&lt;/head&gt;</a:t>
            </a:r>
          </a:p>
          <a:p>
            <a:r>
              <a:rPr lang="en-US" sz="1800" dirty="0"/>
              <a:t>&lt;body&gt;</a:t>
            </a:r>
          </a:p>
          <a:p>
            <a:r>
              <a:rPr lang="en-US" sz="1800" dirty="0"/>
              <a:t>  &lt;div id="mocha"&gt;&lt;/div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&lt;!-- include mocha.js and chai.js --&gt;</a:t>
            </a:r>
            <a:endParaRPr lang="en-US" sz="1800" dirty="0"/>
          </a:p>
          <a:p>
            <a:r>
              <a:rPr lang="en-US" sz="1800" dirty="0" smtClean="0"/>
              <a:t>  &lt;</a:t>
            </a:r>
            <a:r>
              <a:rPr lang="en-US" sz="1800" dirty="0"/>
              <a:t>script type="text/</a:t>
            </a:r>
            <a:r>
              <a:rPr lang="en-US" sz="1800" dirty="0" err="1"/>
              <a:t>javascript</a:t>
            </a:r>
            <a:r>
              <a:rPr lang="en-US" sz="1800" dirty="0"/>
              <a:t>"&gt;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mocha.setup</a:t>
            </a:r>
            <a:r>
              <a:rPr lang="en-US" sz="1800" dirty="0"/>
              <a:t>('</a:t>
            </a:r>
            <a:r>
              <a:rPr lang="en-US" sz="1800" dirty="0" err="1"/>
              <a:t>bdd</a:t>
            </a:r>
            <a:r>
              <a:rPr lang="en-US" sz="1800" dirty="0"/>
              <a:t>');</a:t>
            </a:r>
          </a:p>
          <a:p>
            <a:r>
              <a:rPr lang="en-US" sz="1800" dirty="0"/>
              <a:t>    expect = </a:t>
            </a:r>
            <a:r>
              <a:rPr lang="en-US" sz="1800" dirty="0" err="1"/>
              <a:t>chai.expect</a:t>
            </a:r>
            <a:r>
              <a:rPr lang="en-US" sz="1800" dirty="0"/>
              <a:t>;</a:t>
            </a:r>
          </a:p>
          <a:p>
            <a:r>
              <a:rPr lang="en-US" sz="1800" dirty="0"/>
              <a:t>  &lt;/script&gt;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&lt;!-- import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files and test files --&gt;</a:t>
            </a:r>
            <a:endParaRPr lang="en-US" sz="1800" dirty="0"/>
          </a:p>
          <a:p>
            <a:r>
              <a:rPr lang="en-US" sz="1800" dirty="0"/>
              <a:t>  &lt;script type="text/</a:t>
            </a:r>
            <a:r>
              <a:rPr lang="en-US" sz="1800" dirty="0" err="1"/>
              <a:t>javascript</a:t>
            </a:r>
            <a:r>
              <a:rPr lang="en-US" sz="1800" dirty="0"/>
              <a:t>"&gt;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mocha.run</a:t>
            </a:r>
            <a:r>
              <a:rPr lang="en-US" sz="1800" dirty="0"/>
              <a:t>();</a:t>
            </a:r>
          </a:p>
          <a:p>
            <a:r>
              <a:rPr lang="en-US" sz="1800" dirty="0"/>
              <a:t>  &lt;/script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&lt;!-- document end --&gt;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99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HTML Reporter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8888"/>
            <a:ext cx="8686800" cy="9943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The HTML reporter outputs in the browser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Needs an HTML template:</a:t>
            </a:r>
            <a:endParaRPr lang="en-US" sz="26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3854" y="1953087"/>
            <a:ext cx="87962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&lt;!-- document start --&gt;</a:t>
            </a:r>
            <a:endParaRPr lang="en-US" sz="1800" dirty="0"/>
          </a:p>
          <a:p>
            <a:r>
              <a:rPr lang="en-US" sz="1800" dirty="0"/>
              <a:t>&lt;head&gt;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&lt;link </a:t>
            </a:r>
            <a:r>
              <a:rPr lang="en-US" sz="1800" dirty="0" err="1"/>
              <a:t>rel</a:t>
            </a:r>
            <a:r>
              <a:rPr lang="en-US" sz="1800" dirty="0"/>
              <a:t>="</a:t>
            </a:r>
            <a:r>
              <a:rPr lang="en-US" sz="1800" dirty="0" err="1"/>
              <a:t>stylesheet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 smtClean="0"/>
              <a:t>="mocha/mocha.css</a:t>
            </a:r>
            <a:r>
              <a:rPr lang="en-US" sz="1800" dirty="0"/>
              <a:t>"&gt;</a:t>
            </a:r>
          </a:p>
          <a:p>
            <a:r>
              <a:rPr lang="en-US" sz="1800" dirty="0"/>
              <a:t>&lt;/head&gt;</a:t>
            </a:r>
          </a:p>
          <a:p>
            <a:r>
              <a:rPr lang="en-US" sz="1800" dirty="0"/>
              <a:t>&lt;body&gt;</a:t>
            </a:r>
          </a:p>
          <a:p>
            <a:r>
              <a:rPr lang="en-US" sz="1800" dirty="0"/>
              <a:t>  &lt;div id="mocha"&gt;&lt;/div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&lt;!-- include mocha.js and chai.js --&gt;</a:t>
            </a:r>
            <a:endParaRPr lang="en-US" sz="1800" dirty="0"/>
          </a:p>
          <a:p>
            <a:r>
              <a:rPr lang="en-US" sz="1800" dirty="0" smtClean="0"/>
              <a:t>  &lt;</a:t>
            </a:r>
            <a:r>
              <a:rPr lang="en-US" sz="1800" dirty="0"/>
              <a:t>script type="text/</a:t>
            </a:r>
            <a:r>
              <a:rPr lang="en-US" sz="1800" dirty="0" err="1"/>
              <a:t>javascript</a:t>
            </a:r>
            <a:r>
              <a:rPr lang="en-US" sz="1800" dirty="0"/>
              <a:t>"&gt;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mocha.setup</a:t>
            </a:r>
            <a:r>
              <a:rPr lang="en-US" sz="1800" dirty="0"/>
              <a:t>('</a:t>
            </a:r>
            <a:r>
              <a:rPr lang="en-US" sz="1800" dirty="0" err="1"/>
              <a:t>bdd</a:t>
            </a:r>
            <a:r>
              <a:rPr lang="en-US" sz="1800" dirty="0"/>
              <a:t>');</a:t>
            </a:r>
          </a:p>
          <a:p>
            <a:r>
              <a:rPr lang="en-US" sz="1800" dirty="0"/>
              <a:t>    expect = </a:t>
            </a:r>
            <a:r>
              <a:rPr lang="en-US" sz="1800" dirty="0" err="1"/>
              <a:t>chai.expect</a:t>
            </a:r>
            <a:r>
              <a:rPr lang="en-US" sz="1800" dirty="0"/>
              <a:t>;</a:t>
            </a:r>
          </a:p>
          <a:p>
            <a:r>
              <a:rPr lang="en-US" sz="1800" dirty="0"/>
              <a:t>  &lt;/script&gt;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&lt;!-- import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files and test files --&gt;</a:t>
            </a:r>
            <a:endParaRPr lang="en-US" sz="1800" dirty="0"/>
          </a:p>
          <a:p>
            <a:r>
              <a:rPr lang="en-US" sz="1800" dirty="0"/>
              <a:t>  &lt;script type="text/</a:t>
            </a:r>
            <a:r>
              <a:rPr lang="en-US" sz="1800" dirty="0" err="1"/>
              <a:t>javascript</a:t>
            </a:r>
            <a:r>
              <a:rPr lang="en-US" sz="1800" dirty="0"/>
              <a:t>"&gt;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mocha.run</a:t>
            </a:r>
            <a:r>
              <a:rPr lang="en-US" sz="1800" dirty="0"/>
              <a:t>();</a:t>
            </a:r>
          </a:p>
          <a:p>
            <a:r>
              <a:rPr lang="en-US" sz="1800" dirty="0"/>
              <a:t>  &lt;/script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&lt;!-- document end --&gt;</a:t>
            </a:r>
            <a:endParaRPr lang="en-US" sz="1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296" y="2491210"/>
            <a:ext cx="588811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180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95612" y="1873188"/>
            <a:ext cx="1935334" cy="783193"/>
          </a:xfrm>
          <a:prstGeom prst="wedgeRoundRectCallout">
            <a:avLst>
              <a:gd name="adj1" fmla="val -59626"/>
              <a:gd name="adj2" fmla="val 289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Include the Mocha styles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HTML Reporter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8888"/>
            <a:ext cx="8686800" cy="9943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The HTML reporter outputs in the browser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Needs an HTML template:</a:t>
            </a:r>
            <a:endParaRPr lang="en-US" sz="26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3854" y="1953087"/>
            <a:ext cx="87962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&lt;!-- document start --&gt;</a:t>
            </a:r>
            <a:endParaRPr lang="en-US" sz="1800" dirty="0"/>
          </a:p>
          <a:p>
            <a:r>
              <a:rPr lang="en-US" sz="1800" dirty="0"/>
              <a:t>&lt;head&gt;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&lt;link </a:t>
            </a:r>
            <a:r>
              <a:rPr lang="en-US" sz="1800" dirty="0" err="1"/>
              <a:t>rel</a:t>
            </a:r>
            <a:r>
              <a:rPr lang="en-US" sz="1800" dirty="0"/>
              <a:t>="</a:t>
            </a:r>
            <a:r>
              <a:rPr lang="en-US" sz="1800" dirty="0" err="1"/>
              <a:t>stylesheet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 smtClean="0"/>
              <a:t>="mocha/mocha.css</a:t>
            </a:r>
            <a:r>
              <a:rPr lang="en-US" sz="1800" dirty="0"/>
              <a:t>"&gt;</a:t>
            </a:r>
          </a:p>
          <a:p>
            <a:r>
              <a:rPr lang="en-US" sz="1800" dirty="0"/>
              <a:t>&lt;/head&gt;</a:t>
            </a:r>
          </a:p>
          <a:p>
            <a:r>
              <a:rPr lang="en-US" sz="1800" dirty="0"/>
              <a:t>&lt;body&gt;</a:t>
            </a:r>
          </a:p>
          <a:p>
            <a:r>
              <a:rPr lang="en-US" sz="1800" dirty="0"/>
              <a:t>  &lt;div id="mocha"&gt;&lt;/div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&lt;!-- include mocha.js and chai.js --&gt;</a:t>
            </a:r>
            <a:endParaRPr lang="en-US" sz="1800" dirty="0"/>
          </a:p>
          <a:p>
            <a:r>
              <a:rPr lang="en-US" sz="1800" dirty="0" smtClean="0"/>
              <a:t>  &lt;</a:t>
            </a:r>
            <a:r>
              <a:rPr lang="en-US" sz="1800" dirty="0"/>
              <a:t>script type="text/</a:t>
            </a:r>
            <a:r>
              <a:rPr lang="en-US" sz="1800" dirty="0" err="1"/>
              <a:t>javascript</a:t>
            </a:r>
            <a:r>
              <a:rPr lang="en-US" sz="1800" dirty="0"/>
              <a:t>"&gt;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mocha.setup</a:t>
            </a:r>
            <a:r>
              <a:rPr lang="en-US" sz="1800" dirty="0"/>
              <a:t>('</a:t>
            </a:r>
            <a:r>
              <a:rPr lang="en-US" sz="1800" dirty="0" err="1"/>
              <a:t>bdd</a:t>
            </a:r>
            <a:r>
              <a:rPr lang="en-US" sz="1800" dirty="0"/>
              <a:t>');</a:t>
            </a:r>
          </a:p>
          <a:p>
            <a:r>
              <a:rPr lang="en-US" sz="1800" dirty="0"/>
              <a:t>    expect = </a:t>
            </a:r>
            <a:r>
              <a:rPr lang="en-US" sz="1800" dirty="0" err="1"/>
              <a:t>chai.expect</a:t>
            </a:r>
            <a:r>
              <a:rPr lang="en-US" sz="1800" dirty="0"/>
              <a:t>;</a:t>
            </a:r>
          </a:p>
          <a:p>
            <a:r>
              <a:rPr lang="en-US" sz="1800" dirty="0"/>
              <a:t>  &lt;/script&gt;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&lt;!-- import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files and test files --&gt;</a:t>
            </a:r>
            <a:endParaRPr lang="en-US" sz="1800" dirty="0"/>
          </a:p>
          <a:p>
            <a:r>
              <a:rPr lang="en-US" sz="1800" dirty="0"/>
              <a:t>  &lt;script type="text/</a:t>
            </a:r>
            <a:r>
              <a:rPr lang="en-US" sz="1800" dirty="0" err="1"/>
              <a:t>javascript</a:t>
            </a:r>
            <a:r>
              <a:rPr lang="en-US" sz="1800" dirty="0"/>
              <a:t>"&gt;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mocha.run</a:t>
            </a:r>
            <a:r>
              <a:rPr lang="en-US" sz="1800" dirty="0"/>
              <a:t>();</a:t>
            </a:r>
          </a:p>
          <a:p>
            <a:r>
              <a:rPr lang="en-US" sz="1800" dirty="0"/>
              <a:t>  &lt;/script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&lt;!-- document end --&gt;</a:t>
            </a:r>
            <a:endParaRPr lang="en-US" sz="1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8296" y="3312286"/>
            <a:ext cx="28874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1800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604333" y="2826989"/>
            <a:ext cx="1935334" cy="783193"/>
          </a:xfrm>
          <a:prstGeom prst="wedgeRoundRectCallout">
            <a:avLst>
              <a:gd name="adj1" fmla="val -59626"/>
              <a:gd name="adj2" fmla="val 289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Mocha will report here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0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HTML Reporter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8888"/>
            <a:ext cx="8686800" cy="9943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The HTML reporter outputs in the browser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Needs an HTML template:</a:t>
            </a:r>
            <a:endParaRPr lang="en-US" sz="26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3854" y="1953087"/>
            <a:ext cx="87962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&lt;!-- document start --&gt;</a:t>
            </a:r>
            <a:endParaRPr lang="en-US" sz="1800" dirty="0"/>
          </a:p>
          <a:p>
            <a:r>
              <a:rPr lang="en-US" sz="1800" dirty="0"/>
              <a:t>&lt;head&gt;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&lt;link </a:t>
            </a:r>
            <a:r>
              <a:rPr lang="en-US" sz="1800" dirty="0" err="1"/>
              <a:t>rel</a:t>
            </a:r>
            <a:r>
              <a:rPr lang="en-US" sz="1800" dirty="0"/>
              <a:t>="</a:t>
            </a:r>
            <a:r>
              <a:rPr lang="en-US" sz="1800" dirty="0" err="1"/>
              <a:t>stylesheet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 smtClean="0"/>
              <a:t>="mocha/mocha.css</a:t>
            </a:r>
            <a:r>
              <a:rPr lang="en-US" sz="1800" dirty="0"/>
              <a:t>"&gt;</a:t>
            </a:r>
          </a:p>
          <a:p>
            <a:r>
              <a:rPr lang="en-US" sz="1800" dirty="0"/>
              <a:t>&lt;/head&gt;</a:t>
            </a:r>
          </a:p>
          <a:p>
            <a:r>
              <a:rPr lang="en-US" sz="1800" dirty="0"/>
              <a:t>&lt;body&gt;</a:t>
            </a:r>
          </a:p>
          <a:p>
            <a:r>
              <a:rPr lang="en-US" sz="1800" dirty="0"/>
              <a:t>  &lt;div id="mocha"&gt;&lt;/div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&lt;!-- include mocha.js and chai.js --&gt;</a:t>
            </a:r>
            <a:endParaRPr lang="en-US" sz="1800" dirty="0"/>
          </a:p>
          <a:p>
            <a:r>
              <a:rPr lang="en-US" sz="1800" dirty="0" smtClean="0"/>
              <a:t>  &lt;</a:t>
            </a:r>
            <a:r>
              <a:rPr lang="en-US" sz="1800" dirty="0"/>
              <a:t>script type="text/</a:t>
            </a:r>
            <a:r>
              <a:rPr lang="en-US" sz="1800" dirty="0" err="1"/>
              <a:t>javascript</a:t>
            </a:r>
            <a:r>
              <a:rPr lang="en-US" sz="1800" dirty="0"/>
              <a:t>"&gt;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mocha.setup</a:t>
            </a:r>
            <a:r>
              <a:rPr lang="en-US" sz="1800" dirty="0"/>
              <a:t>('</a:t>
            </a:r>
            <a:r>
              <a:rPr lang="en-US" sz="1800" dirty="0" err="1"/>
              <a:t>bdd</a:t>
            </a:r>
            <a:r>
              <a:rPr lang="en-US" sz="1800" dirty="0"/>
              <a:t>');</a:t>
            </a:r>
          </a:p>
          <a:p>
            <a:r>
              <a:rPr lang="en-US" sz="1800" dirty="0"/>
              <a:t>    expect = </a:t>
            </a:r>
            <a:r>
              <a:rPr lang="en-US" sz="1800" dirty="0" err="1"/>
              <a:t>chai.expect</a:t>
            </a:r>
            <a:r>
              <a:rPr lang="en-US" sz="1800" dirty="0"/>
              <a:t>;</a:t>
            </a:r>
          </a:p>
          <a:p>
            <a:r>
              <a:rPr lang="en-US" sz="1800" dirty="0"/>
              <a:t>  &lt;/script&gt;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&lt;!-- import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files and test files --&gt;</a:t>
            </a:r>
            <a:endParaRPr lang="en-US" sz="1800" dirty="0"/>
          </a:p>
          <a:p>
            <a:r>
              <a:rPr lang="en-US" sz="1800" dirty="0"/>
              <a:t>  &lt;script type="text/</a:t>
            </a:r>
            <a:r>
              <a:rPr lang="en-US" sz="1800" dirty="0" err="1"/>
              <a:t>javascript</a:t>
            </a:r>
            <a:r>
              <a:rPr lang="en-US" sz="1800" dirty="0"/>
              <a:t>"&gt;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mocha.run</a:t>
            </a:r>
            <a:r>
              <a:rPr lang="en-US" sz="1800" dirty="0"/>
              <a:t>();</a:t>
            </a:r>
          </a:p>
          <a:p>
            <a:r>
              <a:rPr lang="en-US" sz="1800" dirty="0"/>
              <a:t>  &lt;/script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&lt;!-- document end --&gt;</a:t>
            </a:r>
            <a:endParaRPr lang="en-US" sz="1800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738978" y="4358996"/>
            <a:ext cx="1935334" cy="442674"/>
          </a:xfrm>
          <a:prstGeom prst="wedgeRoundRectCallout">
            <a:avLst>
              <a:gd name="adj1" fmla="val -67883"/>
              <a:gd name="adj2" fmla="val 119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Setup Mocha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48070" y="4157379"/>
            <a:ext cx="2707689" cy="6188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163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HTML Reporter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8888"/>
            <a:ext cx="8686800" cy="9943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The HTML reporter outputs in the browser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Needs an HTML template:</a:t>
            </a:r>
            <a:endParaRPr lang="en-US" sz="26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3854" y="1953087"/>
            <a:ext cx="87962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&lt;!-- document start --&gt;</a:t>
            </a:r>
            <a:endParaRPr lang="en-US" sz="1800" dirty="0"/>
          </a:p>
          <a:p>
            <a:r>
              <a:rPr lang="en-US" sz="1800" dirty="0"/>
              <a:t>&lt;head&gt;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&lt;link </a:t>
            </a:r>
            <a:r>
              <a:rPr lang="en-US" sz="1800" dirty="0" err="1"/>
              <a:t>rel</a:t>
            </a:r>
            <a:r>
              <a:rPr lang="en-US" sz="1800" dirty="0"/>
              <a:t>="</a:t>
            </a:r>
            <a:r>
              <a:rPr lang="en-US" sz="1800" dirty="0" err="1"/>
              <a:t>stylesheet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 smtClean="0"/>
              <a:t>="mocha/mocha.css</a:t>
            </a:r>
            <a:r>
              <a:rPr lang="en-US" sz="1800" dirty="0"/>
              <a:t>"&gt;</a:t>
            </a:r>
          </a:p>
          <a:p>
            <a:r>
              <a:rPr lang="en-US" sz="1800" dirty="0"/>
              <a:t>&lt;/head&gt;</a:t>
            </a:r>
          </a:p>
          <a:p>
            <a:r>
              <a:rPr lang="en-US" sz="1800" dirty="0"/>
              <a:t>&lt;body&gt;</a:t>
            </a:r>
          </a:p>
          <a:p>
            <a:r>
              <a:rPr lang="en-US" sz="1800" dirty="0"/>
              <a:t>  &lt;div id="mocha"&gt;&lt;/div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&lt;!-- include mocha.js and chai.js --&gt;</a:t>
            </a:r>
            <a:endParaRPr lang="en-US" sz="1800" dirty="0"/>
          </a:p>
          <a:p>
            <a:r>
              <a:rPr lang="en-US" sz="1800" dirty="0" smtClean="0"/>
              <a:t>  &lt;</a:t>
            </a:r>
            <a:r>
              <a:rPr lang="en-US" sz="1800" dirty="0"/>
              <a:t>script type="text/</a:t>
            </a:r>
            <a:r>
              <a:rPr lang="en-US" sz="1800" dirty="0" err="1"/>
              <a:t>javascript</a:t>
            </a:r>
            <a:r>
              <a:rPr lang="en-US" sz="1800" dirty="0"/>
              <a:t>"&gt;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mocha.setup</a:t>
            </a:r>
            <a:r>
              <a:rPr lang="en-US" sz="1800" dirty="0"/>
              <a:t>('</a:t>
            </a:r>
            <a:r>
              <a:rPr lang="en-US" sz="1800" dirty="0" err="1"/>
              <a:t>bdd</a:t>
            </a:r>
            <a:r>
              <a:rPr lang="en-US" sz="1800" dirty="0"/>
              <a:t>');</a:t>
            </a:r>
          </a:p>
          <a:p>
            <a:r>
              <a:rPr lang="en-US" sz="1800" dirty="0"/>
              <a:t>    expect = </a:t>
            </a:r>
            <a:r>
              <a:rPr lang="en-US" sz="1800" dirty="0" err="1"/>
              <a:t>chai.expect</a:t>
            </a:r>
            <a:r>
              <a:rPr lang="en-US" sz="1800" dirty="0"/>
              <a:t>;</a:t>
            </a:r>
          </a:p>
          <a:p>
            <a:r>
              <a:rPr lang="en-US" sz="1800" dirty="0"/>
              <a:t>  &lt;/script&gt;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&lt;!-- import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files and test files --&gt;</a:t>
            </a:r>
            <a:endParaRPr lang="en-US" sz="1800" dirty="0"/>
          </a:p>
          <a:p>
            <a:r>
              <a:rPr lang="en-US" sz="1800" dirty="0"/>
              <a:t>  &lt;script type="text/</a:t>
            </a:r>
            <a:r>
              <a:rPr lang="en-US" sz="1800" dirty="0" err="1"/>
              <a:t>javascript</a:t>
            </a:r>
            <a:r>
              <a:rPr lang="en-US" sz="1800" dirty="0"/>
              <a:t>"&gt;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mocha.run</a:t>
            </a:r>
            <a:r>
              <a:rPr lang="en-US" sz="1800" dirty="0"/>
              <a:t>();</a:t>
            </a:r>
          </a:p>
          <a:p>
            <a:r>
              <a:rPr lang="en-US" sz="1800" dirty="0"/>
              <a:t>  &lt;/script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&lt;!-- document end --&gt;</a:t>
            </a:r>
            <a:endParaRPr lang="en-US" sz="1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636666" y="5619020"/>
            <a:ext cx="1935334" cy="783193"/>
          </a:xfrm>
          <a:prstGeom prst="wedgeRoundRectCallout">
            <a:avLst>
              <a:gd name="adj1" fmla="val -62378"/>
              <a:gd name="adj2" fmla="val -48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 the tests with Mocha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48069" y="5570565"/>
            <a:ext cx="1713391" cy="3064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9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Mocha HTML Reporter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Karma is a testing environment</a:t>
            </a:r>
          </a:p>
          <a:p>
            <a:pPr lvl="1"/>
            <a:r>
              <a:rPr lang="en-US" dirty="0" smtClean="0"/>
              <a:t>Getting instant feedback</a:t>
            </a:r>
          </a:p>
          <a:p>
            <a:pPr lvl="1"/>
            <a:r>
              <a:rPr lang="en-US" dirty="0" smtClean="0"/>
              <a:t>Can run in any browser environment</a:t>
            </a:r>
          </a:p>
          <a:p>
            <a:pPr lvl="2"/>
            <a:r>
              <a:rPr lang="en-US" dirty="0" smtClean="0"/>
              <a:t>Even in phantom.js environment</a:t>
            </a:r>
          </a:p>
          <a:p>
            <a:r>
              <a:rPr lang="en-US" dirty="0" smtClean="0"/>
              <a:t>Karma can work with most of the testing frameworks</a:t>
            </a:r>
          </a:p>
          <a:p>
            <a:pPr lvl="1"/>
            <a:r>
              <a:rPr lang="en-US" dirty="0" smtClean="0"/>
              <a:t>Mocha</a:t>
            </a:r>
          </a:p>
          <a:p>
            <a:pPr lvl="1"/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QUnit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5105400"/>
            <a:ext cx="7620000" cy="990600"/>
          </a:xfrm>
        </p:spPr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pic>
        <p:nvPicPr>
          <p:cNvPr id="102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46274" y="1371600"/>
            <a:ext cx="4864126" cy="3214576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Karma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5118"/>
            <a:ext cx="8686800" cy="5007006"/>
          </a:xfrm>
        </p:spPr>
        <p:txBody>
          <a:bodyPr/>
          <a:lstStyle/>
          <a:p>
            <a:r>
              <a:rPr lang="en-US" dirty="0" smtClean="0"/>
              <a:t>Karma is a Node.js package</a:t>
            </a:r>
          </a:p>
          <a:p>
            <a:pPr lvl="1"/>
            <a:r>
              <a:rPr lang="en-US" dirty="0" smtClean="0"/>
              <a:t>Must have Node.js installed, to run Karma</a:t>
            </a:r>
          </a:p>
          <a:p>
            <a:r>
              <a:rPr lang="en-US" dirty="0" smtClean="0"/>
              <a:t>Install Node.js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There is an installer for every platform:</a:t>
            </a:r>
          </a:p>
          <a:p>
            <a:pPr lvl="2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Linux</a:t>
            </a:r>
          </a:p>
          <a:p>
            <a:pPr lvl="2"/>
            <a:r>
              <a:rPr lang="en-US" dirty="0" smtClean="0"/>
              <a:t>Macintosh</a:t>
            </a:r>
          </a:p>
          <a:p>
            <a:r>
              <a:rPr lang="en-US" dirty="0" smtClean="0"/>
              <a:t>Install Karma with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932806" y="5765874"/>
            <a:ext cx="470516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 </a:t>
            </a:r>
            <a:r>
              <a:rPr lang="en-US" sz="1800" dirty="0" err="1" smtClean="0"/>
              <a:t>npm</a:t>
            </a:r>
            <a:r>
              <a:rPr lang="en-US" sz="1800" dirty="0" smtClean="0"/>
              <a:t> install karma -g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79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Karma Environment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2457"/>
            <a:ext cx="8686800" cy="261610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setup karma environment for a project follow the steps: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Install karma, if </a:t>
            </a:r>
            <a:r>
              <a:rPr lang="en-US" sz="2800" dirty="0" smtClean="0"/>
              <a:t>you have not </a:t>
            </a:r>
            <a:r>
              <a:rPr lang="en-US" sz="2800" dirty="0" smtClean="0"/>
              <a:t>done so already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Install the necessary packages for the wanted test framework: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4297" y="3410502"/>
            <a:ext cx="67292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 </a:t>
            </a:r>
            <a:r>
              <a:rPr lang="en-US" sz="1800" dirty="0" err="1" smtClean="0"/>
              <a:t>npm</a:t>
            </a:r>
            <a:r>
              <a:rPr lang="en-US" sz="1800" dirty="0" smtClean="0"/>
              <a:t> install karma-mocha karma-chai --save-</a:t>
            </a:r>
            <a:r>
              <a:rPr lang="en-US" sz="1800" dirty="0" err="1" smtClean="0"/>
              <a:t>dev</a:t>
            </a:r>
            <a:endParaRPr lang="en-US" sz="18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3822574"/>
            <a:ext cx="8686800" cy="52642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Install one or many browser environments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94297" y="4472098"/>
            <a:ext cx="67292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 </a:t>
            </a:r>
            <a:r>
              <a:rPr lang="en-US" sz="1800" dirty="0" err="1" smtClean="0"/>
              <a:t>npm</a:t>
            </a:r>
            <a:r>
              <a:rPr lang="en-US" sz="1800" dirty="0" smtClean="0"/>
              <a:t> install karma-chrome-launcher --save-</a:t>
            </a:r>
            <a:r>
              <a:rPr lang="en-US" sz="1800" dirty="0" err="1" smtClean="0"/>
              <a:t>dev</a:t>
            </a:r>
            <a:endParaRPr lang="en-US" sz="1800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28600" y="5468018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Run                           and fill in the needed data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Start the Karma environment with </a:t>
            </a:r>
            <a:endParaRPr lang="en-US" dirty="0" smtClean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895933" y="5543378"/>
            <a:ext cx="178829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 karma init</a:t>
            </a:r>
            <a:endParaRPr lang="en-US" sz="1800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994297" y="4970058"/>
            <a:ext cx="67292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 </a:t>
            </a:r>
            <a:r>
              <a:rPr lang="en-US" sz="1800" dirty="0" err="1" smtClean="0"/>
              <a:t>npm</a:t>
            </a:r>
            <a:r>
              <a:rPr lang="en-US" sz="1800" dirty="0" smtClean="0"/>
              <a:t> install karma-</a:t>
            </a:r>
            <a:r>
              <a:rPr lang="en-US" sz="1800" dirty="0" err="1" smtClean="0"/>
              <a:t>phantomjs</a:t>
            </a:r>
            <a:r>
              <a:rPr lang="en-US" sz="1800" dirty="0" smtClean="0"/>
              <a:t>-launcher --save-</a:t>
            </a:r>
            <a:r>
              <a:rPr lang="en-US" sz="1800" dirty="0" err="1" smtClean="0"/>
              <a:t>dev</a:t>
            </a:r>
            <a:endParaRPr lang="en-US" sz="1800" dirty="0"/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540437" y="6089076"/>
            <a:ext cx="1957712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 karma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04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427512"/>
            <a:ext cx="7924800" cy="1281666"/>
          </a:xfrm>
        </p:spPr>
        <p:txBody>
          <a:bodyPr/>
          <a:lstStyle/>
          <a:p>
            <a:r>
              <a:rPr lang="en-US" dirty="0" smtClean="0"/>
              <a:t>Mocha in Karma Environment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0917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Mocha with Chai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assertion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with Chai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Mocha is made pluggable</a:t>
            </a:r>
          </a:p>
          <a:p>
            <a:pPr lvl="1"/>
            <a:r>
              <a:rPr lang="en-US" dirty="0" smtClean="0"/>
              <a:t>Can use almost any assertion framework</a:t>
            </a:r>
          </a:p>
          <a:p>
            <a:pPr lvl="1"/>
            <a:r>
              <a:rPr lang="en-US" dirty="0" smtClean="0"/>
              <a:t>The most used is Chai.js</a:t>
            </a:r>
          </a:p>
          <a:p>
            <a:r>
              <a:rPr lang="en-US" dirty="0" smtClean="0"/>
              <a:t>Chai.js uses behavior-driven development</a:t>
            </a:r>
          </a:p>
          <a:p>
            <a:r>
              <a:rPr lang="en-US" dirty="0" smtClean="0"/>
              <a:t>To use Chai in Mocha, do the following:</a:t>
            </a:r>
          </a:p>
          <a:p>
            <a:pPr lvl="1"/>
            <a:r>
              <a:rPr lang="en-US" dirty="0" smtClean="0"/>
              <a:t>Install Chai: </a:t>
            </a:r>
          </a:p>
          <a:p>
            <a:pPr lvl="1"/>
            <a:r>
              <a:rPr lang="en-US" dirty="0" smtClean="0"/>
              <a:t>Add chai.js to your reporter</a:t>
            </a:r>
          </a:p>
          <a:p>
            <a:pPr lvl="1"/>
            <a:r>
              <a:rPr lang="en-US" dirty="0" smtClean="0"/>
              <a:t>Set the global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object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chai.expect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571" y="5595566"/>
            <a:ext cx="289412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chai.expect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940" y="4258581"/>
            <a:ext cx="289412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bower install chai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6455" y="4854865"/>
            <a:ext cx="332764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="…/chai.js"&gt;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Mocha Test Suites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Mocha Test </a:t>
            </a:r>
            <a:r>
              <a:rPr lang="en-US" dirty="0" smtClean="0"/>
              <a:t>Suites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522"/>
            <a:ext cx="8686800" cy="267765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Mocha uses test suites to order the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Tests suites are created with the describe(name, callback)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Provide a name of the test suite and a callback function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3400" y="358352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describe('#sum', function() {</a:t>
            </a:r>
          </a:p>
          <a:p>
            <a:r>
              <a:rPr lang="en-US" dirty="0" smtClean="0"/>
              <a:t>  //here are the tests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662249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Test suites can be nested in one another</a:t>
            </a: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3400" y="5282536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describe('Person', function() {</a:t>
            </a:r>
            <a:endParaRPr lang="en-US" dirty="0"/>
          </a:p>
          <a:p>
            <a:r>
              <a:rPr lang="en-US" dirty="0"/>
              <a:t>  describe('when initializing',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  describe('when </a:t>
            </a:r>
            <a:r>
              <a:rPr lang="en-US" dirty="0" smtClean="0"/>
              <a:t>changing name', </a:t>
            </a:r>
            <a:r>
              <a:rPr lang="en-US" dirty="0"/>
              <a:t>…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</a:t>
            </a:r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2677"/>
            <a:ext cx="8686800" cy="1802167"/>
          </a:xfrm>
        </p:spPr>
        <p:txBody>
          <a:bodyPr/>
          <a:lstStyle/>
          <a:p>
            <a:r>
              <a:rPr lang="en-US" dirty="0" err="1" smtClean="0"/>
              <a:t>Spects</a:t>
            </a:r>
            <a:r>
              <a:rPr lang="en-US" dirty="0" smtClean="0"/>
              <a:t> (</a:t>
            </a:r>
            <a:r>
              <a:rPr lang="en-US" smtClean="0"/>
              <a:t>tests) are </a:t>
            </a:r>
            <a:r>
              <a:rPr lang="en-US" dirty="0" smtClean="0"/>
              <a:t>contained in a test suites</a:t>
            </a:r>
          </a:p>
          <a:p>
            <a:pPr lvl="1"/>
            <a:r>
              <a:rPr lang="en-US" dirty="0" smtClean="0"/>
              <a:t>Call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it(name, callback)</a:t>
            </a:r>
          </a:p>
          <a:p>
            <a:pPr lvl="2"/>
            <a:r>
              <a:rPr lang="en-US" dirty="0" smtClean="0"/>
              <a:t>Has a name and a callback: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28600" y="3320574"/>
            <a:ext cx="8686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describe('Person', function() {</a:t>
            </a:r>
            <a:endParaRPr lang="en-US" dirty="0"/>
          </a:p>
          <a:p>
            <a:r>
              <a:rPr lang="en-US" dirty="0"/>
              <a:t>  describe('when initializing', </a:t>
            </a:r>
            <a:r>
              <a:rPr lang="en-US" dirty="0" smtClean="0"/>
              <a:t>function(){</a:t>
            </a:r>
          </a:p>
          <a:p>
            <a:r>
              <a:rPr lang="en-US" dirty="0"/>
              <a:t> </a:t>
            </a:r>
            <a:r>
              <a:rPr lang="en-US" dirty="0" smtClean="0"/>
              <a:t>   it('with valid names, expect ok',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person = new Person('Peter', '</a:t>
            </a:r>
            <a:r>
              <a:rPr lang="en-US" dirty="0" err="1" smtClean="0"/>
              <a:t>Petrov</a:t>
            </a:r>
            <a:r>
              <a:rPr lang="en-US" dirty="0" smtClean="0"/>
              <a:t>');</a:t>
            </a:r>
            <a:endParaRPr lang="en-US" dirty="0"/>
          </a:p>
          <a:p>
            <a:r>
              <a:rPr lang="en-US" dirty="0"/>
              <a:t>      expect(</a:t>
            </a:r>
            <a:r>
              <a:rPr lang="en-US" dirty="0" err="1"/>
              <a:t>person.firstname</a:t>
            </a:r>
            <a:r>
              <a:rPr lang="en-US" dirty="0"/>
              <a:t>()).</a:t>
            </a:r>
            <a:r>
              <a:rPr lang="en-US" dirty="0" err="1"/>
              <a:t>to.equal</a:t>
            </a:r>
            <a:r>
              <a:rPr lang="en-US" dirty="0"/>
              <a:t>('Peter</a:t>
            </a:r>
            <a:r>
              <a:rPr lang="en-US" dirty="0" smtClean="0"/>
              <a:t>');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expect(</a:t>
            </a:r>
            <a:r>
              <a:rPr lang="en-US" dirty="0" err="1" smtClean="0"/>
              <a:t>person.lastname</a:t>
            </a:r>
            <a:r>
              <a:rPr lang="en-US" dirty="0"/>
              <a:t>()).</a:t>
            </a:r>
            <a:r>
              <a:rPr lang="en-US" dirty="0" err="1"/>
              <a:t>to.equal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Petrov</a:t>
            </a:r>
            <a:r>
              <a:rPr lang="en-US" dirty="0" smtClean="0"/>
              <a:t>');</a:t>
            </a:r>
            <a:endParaRPr lang="en-US" dirty="0"/>
          </a:p>
          <a:p>
            <a:r>
              <a:rPr lang="en-US" dirty="0" smtClean="0"/>
              <a:t>    });</a:t>
            </a:r>
          </a:p>
          <a:p>
            <a:r>
              <a:rPr lang="en-US" dirty="0"/>
              <a:t> </a:t>
            </a:r>
            <a:r>
              <a:rPr lang="en-US" dirty="0" smtClean="0"/>
              <a:t> });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8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Mocha Test Suites and Tests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 Assertions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use Chai.js?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71438"/>
            <a:ext cx="6478588" cy="909637"/>
          </a:xfrm>
        </p:spPr>
        <p:txBody>
          <a:bodyPr/>
          <a:lstStyle/>
          <a:p>
            <a:r>
              <a:rPr lang="en-US" dirty="0" smtClean="0"/>
              <a:t>Unit Test – Definition</a:t>
            </a:r>
            <a:endParaRPr lang="bg-BG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989014" y="1349379"/>
            <a:ext cx="7164386" cy="223202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8200" y="4141720"/>
            <a:ext cx="76327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bugs, but never to show their absence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8355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 Assertions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57623"/>
          </a:xfrm>
        </p:spPr>
        <p:txBody>
          <a:bodyPr>
            <a:spAutoFit/>
          </a:bodyPr>
          <a:lstStyle/>
          <a:p>
            <a:r>
              <a:rPr lang="en-US" dirty="0" smtClean="0"/>
              <a:t>Chai.js is a assertion framework</a:t>
            </a:r>
          </a:p>
          <a:p>
            <a:pPr lvl="1"/>
            <a:r>
              <a:rPr lang="en-US" dirty="0" smtClean="0"/>
              <a:t>Allows to assert expected/actual in tests</a:t>
            </a:r>
          </a:p>
          <a:p>
            <a:r>
              <a:rPr lang="en-US" dirty="0" smtClean="0"/>
              <a:t>Chai.js has three assertion styles</a:t>
            </a:r>
          </a:p>
          <a:p>
            <a:pPr lvl="1"/>
            <a:r>
              <a:rPr lang="en-US" dirty="0" smtClean="0"/>
              <a:t>Assert style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3400" y="357464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assert.equal</a:t>
            </a:r>
            <a:r>
              <a:rPr lang="en-US" dirty="0" smtClean="0"/>
              <a:t>(</a:t>
            </a:r>
            <a:r>
              <a:rPr lang="en-US" dirty="0" err="1" smtClean="0"/>
              <a:t>person.firstname</a:t>
            </a:r>
            <a:r>
              <a:rPr lang="en-US" dirty="0" smtClean="0"/>
              <a:t>(), 'Peter');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071038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Expect style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3400" y="472477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expect(</a:t>
            </a:r>
            <a:r>
              <a:rPr lang="en-US" dirty="0" err="1" smtClean="0"/>
              <a:t>person.firstname</a:t>
            </a:r>
            <a:r>
              <a:rPr lang="en-US" dirty="0" smtClean="0"/>
              <a:t>()).</a:t>
            </a:r>
            <a:r>
              <a:rPr lang="en-US" dirty="0" err="1" smtClean="0"/>
              <a:t>to.equal</a:t>
            </a:r>
            <a:r>
              <a:rPr lang="en-US" dirty="0" smtClean="0"/>
              <a:t>('Peter');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8600" y="5070187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Should style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533400" y="572392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person.firstname</a:t>
            </a:r>
            <a:r>
              <a:rPr lang="en-US" dirty="0" smtClean="0"/>
              <a:t>().</a:t>
            </a:r>
            <a:r>
              <a:rPr lang="en-US" dirty="0" err="1" smtClean="0"/>
              <a:t>should.equal</a:t>
            </a:r>
            <a:r>
              <a:rPr lang="en-US" dirty="0" smtClean="0"/>
              <a:t>('Peter');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 Expect Assertion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BDD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 Expect Assertion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89608"/>
            <a:ext cx="8686800" cy="1233996"/>
          </a:xfrm>
        </p:spPr>
        <p:txBody>
          <a:bodyPr/>
          <a:lstStyle/>
          <a:p>
            <a:r>
              <a:rPr lang="en-US" dirty="0" smtClean="0"/>
              <a:t>Chai.js expect assertion style has a fluent and expressive syntax: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28600" y="2415052"/>
            <a:ext cx="8686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expect(</a:t>
            </a:r>
            <a:r>
              <a:rPr lang="en-US" dirty="0" err="1" smtClean="0"/>
              <a:t>person.firstname</a:t>
            </a:r>
            <a:r>
              <a:rPr lang="en-US" dirty="0"/>
              <a:t>()).</a:t>
            </a:r>
            <a:r>
              <a:rPr lang="en-US" dirty="0" err="1"/>
              <a:t>to.equal</a:t>
            </a:r>
            <a:r>
              <a:rPr lang="en-US" dirty="0"/>
              <a:t>('Peter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expect(person).</a:t>
            </a:r>
            <a:r>
              <a:rPr lang="en-US" dirty="0" err="1" smtClean="0"/>
              <a:t>to.be.a</a:t>
            </a:r>
            <a:r>
              <a:rPr lang="en-US" dirty="0" smtClean="0"/>
              <a:t>('Person');</a:t>
            </a:r>
            <a:endParaRPr lang="en-US" dirty="0"/>
          </a:p>
          <a:p>
            <a:r>
              <a:rPr lang="en-US" dirty="0"/>
              <a:t>expect(person).</a:t>
            </a:r>
            <a:r>
              <a:rPr lang="en-US" dirty="0" err="1"/>
              <a:t>to.not.be.undefined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expect(person</a:t>
            </a:r>
            <a:r>
              <a:rPr lang="en-US" dirty="0" smtClean="0"/>
              <a:t>).</a:t>
            </a:r>
            <a:r>
              <a:rPr lang="en-US" dirty="0" err="1" smtClean="0"/>
              <a:t>not.to.be.null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expect(person).</a:t>
            </a:r>
            <a:r>
              <a:rPr lang="en-US" dirty="0" err="1" smtClean="0"/>
              <a:t>to.be.ok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expect(person).</a:t>
            </a:r>
            <a:r>
              <a:rPr lang="en-US" dirty="0" err="1" smtClean="0"/>
              <a:t>not.to.be.ok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expect(function(){</a:t>
            </a:r>
          </a:p>
          <a:p>
            <a:r>
              <a:rPr lang="en-US" dirty="0"/>
              <a:t> </a:t>
            </a:r>
            <a:r>
              <a:rPr lang="en-US" dirty="0" smtClean="0"/>
              <a:t> //without name</a:t>
            </a:r>
          </a:p>
          <a:p>
            <a:r>
              <a:rPr lang="en-US" dirty="0" smtClean="0"/>
              <a:t>  new Person();</a:t>
            </a:r>
          </a:p>
          <a:p>
            <a:r>
              <a:rPr lang="en-US" dirty="0" smtClean="0"/>
              <a:t>}).</a:t>
            </a:r>
            <a:r>
              <a:rPr lang="en-US" dirty="0" err="1" smtClean="0"/>
              <a:t>to.throw</a:t>
            </a:r>
            <a:r>
              <a:rPr lang="en-US" dirty="0" smtClean="0"/>
              <a:t>(</a:t>
            </a:r>
            <a:r>
              <a:rPr lang="en-US" dirty="0" err="1" smtClean="0"/>
              <a:t>ReferenceError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 Assertions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in 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19801" y="6400800"/>
            <a:ext cx="300588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 tests </a:t>
            </a:r>
            <a:r>
              <a:rPr lang="en-US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easy to do as it should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3327400"/>
            <a:ext cx="241251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6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– Example</a:t>
            </a:r>
            <a:endParaRPr lang="bg-BG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4363" y="1143000"/>
            <a:ext cx="784383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i&lt;numbers.length;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(sum([1,2])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Error("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1+2 !=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(sum([-2])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Error("-2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(sum([])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Error("0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535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Some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dirty="0" smtClean="0"/>
              <a:t> is needed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QUnit, Jasmine, Mocha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More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objects should be tested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methods should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methods can be omitted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gurus recommend to never test private methods </a:t>
            </a:r>
            <a:r>
              <a:rPr lang="en-US" dirty="0" smtClean="0">
                <a:sym typeface="Wingdings" panose="05000000000000000000" pitchFamily="2" charset="2"/>
              </a:rPr>
              <a:t> this can be debatable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Ideally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unit tests should pass </a:t>
            </a:r>
            <a:r>
              <a:rPr lang="en-US" dirty="0" smtClean="0"/>
              <a:t>before check-in into the source control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143000"/>
            <a:ext cx="1759126" cy="2082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8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Unit tests dramatically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decrease the number of defects</a:t>
            </a:r>
            <a:r>
              <a:rPr lang="en-US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are good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the cost </a:t>
            </a:r>
            <a:r>
              <a:rPr lang="en-US" dirty="0"/>
              <a:t>of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 refactoring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decrease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defect-injection rate </a:t>
            </a:r>
            <a:r>
              <a:rPr lang="en-US" dirty="0"/>
              <a:t>due to refactoring /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1334203" cy="1981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2439</TotalTime>
  <Words>1899</Words>
  <Application>Microsoft Office PowerPoint</Application>
  <PresentationFormat>On-screen Show (4:3)</PresentationFormat>
  <Paragraphs>369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Unit Testing in JavaScript</vt:lpstr>
      <vt:lpstr>Table of Contents</vt:lpstr>
      <vt:lpstr>What is Unit Testing?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in JavaScript</vt:lpstr>
      <vt:lpstr>Unit Testing in JavaScript</vt:lpstr>
      <vt:lpstr>QUnit</vt:lpstr>
      <vt:lpstr>Jasmine</vt:lpstr>
      <vt:lpstr>Mocha</vt:lpstr>
      <vt:lpstr>Testing with Mocha</vt:lpstr>
      <vt:lpstr>Mocha Overview</vt:lpstr>
      <vt:lpstr>Installing Mocha</vt:lpstr>
      <vt:lpstr>Installing Mocha</vt:lpstr>
      <vt:lpstr>Running Tests with  Mocha and Chai</vt:lpstr>
      <vt:lpstr>Mocha Reporters</vt:lpstr>
      <vt:lpstr>Mocha Reporters</vt:lpstr>
      <vt:lpstr>Mocha HTML Reporter</vt:lpstr>
      <vt:lpstr>Mocha HTML Reporter</vt:lpstr>
      <vt:lpstr>Mocha HTML Reporter</vt:lpstr>
      <vt:lpstr>Mocha HTML Reporter</vt:lpstr>
      <vt:lpstr>Mocha HTML Reporter</vt:lpstr>
      <vt:lpstr>Mocha HTML Reporter</vt:lpstr>
      <vt:lpstr>Karma</vt:lpstr>
      <vt:lpstr>Karma Overview</vt:lpstr>
      <vt:lpstr>Installing Karma</vt:lpstr>
      <vt:lpstr>Setting up Karma Environment</vt:lpstr>
      <vt:lpstr>Mocha in Karma Environment</vt:lpstr>
      <vt:lpstr>Mocha with Chai</vt:lpstr>
      <vt:lpstr>Mocha with Chai</vt:lpstr>
      <vt:lpstr>Mocha Test Suites  and Specs</vt:lpstr>
      <vt:lpstr>Mocha Test Suites</vt:lpstr>
      <vt:lpstr>Mocha Specs</vt:lpstr>
      <vt:lpstr>Mocha Test Suites and Tests</vt:lpstr>
      <vt:lpstr>Chai Assertions</vt:lpstr>
      <vt:lpstr>Chai Assertions</vt:lpstr>
      <vt:lpstr>Chai Expect Assertion Style</vt:lpstr>
      <vt:lpstr>Chai Expect Assertion Style</vt:lpstr>
      <vt:lpstr>Chai Assertions</vt:lpstr>
      <vt:lpstr>Unit Testing in JavaScript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JavaScript</dc:title>
  <dc:creator>Doncho Minkov</dc:creator>
  <cp:lastModifiedBy>Doncho Minkov</cp:lastModifiedBy>
  <cp:revision>56</cp:revision>
  <dcterms:created xsi:type="dcterms:W3CDTF">2014-07-16T12:01:39Z</dcterms:created>
  <dcterms:modified xsi:type="dcterms:W3CDTF">2014-07-24T10:53:10Z</dcterms:modified>
</cp:coreProperties>
</file>