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1:34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-1-1,'24'0,"0"0,-24 24,0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3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518 0,'-25'25,"0"-25,-24 24,24 1,1 24,24 25,0-25,0 0,0 0,0 0,24-24,26 48,24-24,-50 1,1-50,49 24,-25-24,-49 0,49 0,1 0,-50 0,0-24,0-1,0 0,0-24,0 0,-50 25,-23-1,-26-24,-24 24,-25 25,-25 0,50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8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325 0,'-98'0,"25"0,48 0,-48 0,48 0,1 0,24 25,0-1,0-24,0 25,0 0,0-1,0-24,0 25,0 0,0-1,0 1,24 0,25-1,49 1,-24-25,48 0,50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2.1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595 149,'-99'-25,"0"25,0 0,-1 0,26 50,49-1,-24-24,24 0,0 24,25-24,0 0,50 0,-1-25,26 25,-1-25,0 0,-49-25,-25 0,0-25,0-24,0 0,0-1,0 26,0-1,0 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1EFE3-606A-4C92-8EEC-0C7BEDBDFBDE}" type="datetimeFigureOut">
              <a:rPr lang="en-US" smtClean="0"/>
              <a:t>22-Aug-14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15F57-2EA4-4421-8225-16283F5E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5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539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935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819FC-B550-4663-A6AC-411FB16E7230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0179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98CEE-A0B7-4771-AF8E-A0E8250607CE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67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7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4C7304E-1AE3-42DF-8949-E9C0C7A3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4C7304E-1AE3-42DF-8949-E9C0C7A35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6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6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5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2644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16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sharpfundamentals.telerik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6.emf"/><Relationship Id="rId4" Type="http://schemas.openxmlformats.org/officeDocument/2006/relationships/customXml" Target="../ink/ink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Trash\network-techn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3594" y="457200"/>
            <a:ext cx="3706814" cy="1406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Trees and Traversals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Trees, Tre-Like Structures, Binary Search Trees,</a:t>
            </a:r>
            <a:r>
              <a:rPr lang="bg-BG" smtClean="0"/>
              <a:t/>
            </a:r>
            <a:br>
              <a:rPr lang="bg-BG" smtClean="0"/>
            </a:br>
            <a:r>
              <a:rPr lang="en-US" smtClean="0"/>
              <a:t>Balanced Trees, Tree Traversals,</a:t>
            </a:r>
            <a:r>
              <a:rPr lang="bg-BG" smtClean="0"/>
              <a:t> </a:t>
            </a:r>
            <a:r>
              <a:rPr lang="en-US" smtClean="0"/>
              <a:t>DFS and BFS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227">
            <a:off x="503890" y="135405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www.nucleoplasty.com/Images/ourTechnology.jpg"/>
          <p:cNvPicPr>
            <a:picLocks noChangeAspect="1" noChangeArrowheads="1"/>
          </p:cNvPicPr>
          <p:nvPr/>
        </p:nvPicPr>
        <p:blipFill>
          <a:blip r:embed="rId5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791200" y="4572000"/>
            <a:ext cx="2819400" cy="1773742"/>
          </a:xfrm>
          <a:prstGeom prst="roundRect">
            <a:avLst>
              <a:gd name="adj" fmla="val 11583"/>
            </a:avLst>
          </a:prstGeom>
          <a:noFill/>
          <a:effectLst>
            <a:softEdge rad="3175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839">
            <a:off x="2344903" y="560022"/>
            <a:ext cx="1861835" cy="1138903"/>
          </a:xfrm>
          <a:prstGeom prst="rect">
            <a:avLst/>
          </a:prstGeom>
        </p:spPr>
      </p:pic>
      <p:sp>
        <p:nvSpPr>
          <p:cNvPr id="24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830997"/>
          </a:xfrm>
        </p:spPr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6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041" y="4288497"/>
            <a:ext cx="1227557" cy="11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(2)</a:t>
            </a:r>
            <a:endParaRPr lang="bg-BG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kumimoji="0" lang="en-US" dirty="0"/>
              <a:t>Example of </a:t>
            </a:r>
            <a:r>
              <a:rPr kumimoji="0" lang="en-US" dirty="0" smtClean="0"/>
              <a:t>balanced binary </a:t>
            </a:r>
            <a:r>
              <a:rPr kumimoji="0" lang="en-US" dirty="0"/>
              <a:t>search tree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kumimoji="0" lang="en-US" sz="2800" dirty="0">
                <a:sym typeface="Symbol" pitchFamily="18" charset="2"/>
              </a:rPr>
              <a:t>If the tree is balanced, </a:t>
            </a:r>
            <a:r>
              <a:rPr kumimoji="0" lang="en-US" sz="2800" dirty="0" smtClean="0">
                <a:sym typeface="Symbol" pitchFamily="18" charset="2"/>
              </a:rPr>
              <a:t>add / search / delete operations </a:t>
            </a:r>
            <a:r>
              <a:rPr kumimoji="0" lang="en-US" sz="2800" dirty="0">
                <a:sym typeface="Symbol" pitchFamily="18" charset="2"/>
              </a:rPr>
              <a:t>take </a:t>
            </a:r>
            <a:r>
              <a:rPr kumimoji="0" lang="en-US" sz="2800" dirty="0" smtClean="0">
                <a:sym typeface="Symbol" pitchFamily="18" charset="2"/>
              </a:rPr>
              <a:t>approximately </a:t>
            </a:r>
            <a:r>
              <a:rPr kumimoji="0"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log(</a:t>
            </a:r>
            <a:r>
              <a:rPr kumimoji="0" lang="en-US" sz="2800" i="1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n</a:t>
            </a:r>
            <a:r>
              <a:rPr kumimoji="0"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)</a:t>
            </a:r>
            <a:r>
              <a:rPr kumimoji="0" lang="en-US" sz="2800" dirty="0">
                <a:sym typeface="Symbol" pitchFamily="18" charset="2"/>
              </a:rPr>
              <a:t> steps</a:t>
            </a:r>
            <a:endParaRPr kumimoji="0" lang="bg-BG" sz="2800" dirty="0">
              <a:sym typeface="Symbol" pitchFamily="18" charset="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39268" y="2057401"/>
            <a:ext cx="4499280" cy="3082060"/>
            <a:chOff x="1939268" y="2057401"/>
            <a:chExt cx="4499280" cy="3082060"/>
          </a:xfrm>
        </p:grpSpPr>
        <p:sp>
          <p:nvSpPr>
            <p:cNvPr id="686085" name="Oval 5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86086" name="Oval 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86087" name="Oval 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86088" name="Oval 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86089" name="Oval 9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86090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1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2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3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4" name="Oval 1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86095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57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hotos.piku.org.uk/d/33894-4/binary+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9886" y="1032510"/>
            <a:ext cx="3805178" cy="3006090"/>
          </a:xfrm>
          <a:prstGeom prst="roundRect">
            <a:avLst>
              <a:gd name="adj" fmla="val 54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4648200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Implementing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374479"/>
            <a:ext cx="8229600" cy="569120"/>
          </a:xfrm>
        </p:spPr>
        <p:txBody>
          <a:bodyPr/>
          <a:lstStyle/>
          <a:p>
            <a:r>
              <a:rPr lang="en-US" dirty="0" smtClean="0"/>
              <a:t>Recursive Tree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Tree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recursive definition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</a:t>
            </a:r>
            <a:r>
              <a:rPr lang="en-US" dirty="0" smtClean="0"/>
              <a:t> data structure: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single node is tree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Tree nodes can have zero or multiple children that are also trees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Tree node definition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4237672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TreeNode&lt;T&gt;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 value;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List&lt;TreeNode&lt;T&gt;&gt; children;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14800" y="4038600"/>
            <a:ext cx="2971800" cy="931734"/>
          </a:xfrm>
          <a:prstGeom prst="wedgeRoundRectCallout">
            <a:avLst>
              <a:gd name="adj1" fmla="val -80381"/>
              <a:gd name="adj2" fmla="val 636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value contained in the 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10000" y="5638800"/>
            <a:ext cx="3581400" cy="931734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List of child nodes, which are of the same type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2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TreeNode&lt;int&gt;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08904" y="2438400"/>
            <a:ext cx="1752600" cy="381000"/>
            <a:chOff x="3048000" y="1371600"/>
            <a:chExt cx="1752600" cy="381000"/>
          </a:xfrm>
        </p:grpSpPr>
        <p:sp>
          <p:nvSpPr>
            <p:cNvPr id="5" name="Rectangle 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99104" y="3429000"/>
            <a:ext cx="1752600" cy="381000"/>
            <a:chOff x="3048000" y="1371600"/>
            <a:chExt cx="1752600" cy="381000"/>
          </a:xfrm>
        </p:grpSpPr>
        <p:sp>
          <p:nvSpPr>
            <p:cNvPr id="9" name="Rectangle 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08904" y="3429000"/>
            <a:ext cx="1752600" cy="381000"/>
            <a:chOff x="3048000" y="1371600"/>
            <a:chExt cx="1752600" cy="381000"/>
          </a:xfrm>
        </p:grpSpPr>
        <p:sp>
          <p:nvSpPr>
            <p:cNvPr id="13" name="Rectangle 12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18704" y="3429000"/>
            <a:ext cx="1752600" cy="381000"/>
            <a:chOff x="3048000" y="1371600"/>
            <a:chExt cx="1752600" cy="381000"/>
          </a:xfrm>
        </p:grpSpPr>
        <p:sp>
          <p:nvSpPr>
            <p:cNvPr id="16" name="Rectangle 1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2951704" y="2819400"/>
            <a:ext cx="1219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4209004" y="31242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4780504" y="2819400"/>
            <a:ext cx="838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5771104" y="2133600"/>
            <a:ext cx="2326192" cy="506086"/>
          </a:xfrm>
          <a:prstGeom prst="wedgeRoundRectCallout">
            <a:avLst>
              <a:gd name="adj1" fmla="val -70079"/>
              <a:gd name="adj2" fmla="val 437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TreeNode&lt;int&gt;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7104" y="4724400"/>
            <a:ext cx="1752600" cy="381000"/>
            <a:chOff x="3048000" y="1371600"/>
            <a:chExt cx="1752600" cy="381000"/>
          </a:xfrm>
        </p:grpSpPr>
        <p:sp>
          <p:nvSpPr>
            <p:cNvPr id="22" name="Rectangle 2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03904" y="5562600"/>
            <a:ext cx="1752600" cy="381000"/>
            <a:chOff x="3048000" y="1371600"/>
            <a:chExt cx="1752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46904" y="4724400"/>
            <a:ext cx="1752600" cy="381000"/>
            <a:chOff x="3048000" y="1371600"/>
            <a:chExt cx="1752600" cy="381000"/>
          </a:xfrm>
        </p:grpSpPr>
        <p:sp>
          <p:nvSpPr>
            <p:cNvPr id="29" name="Rectangle 2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32904" y="4724400"/>
            <a:ext cx="1752600" cy="381000"/>
            <a:chOff x="3048000" y="1371600"/>
            <a:chExt cx="17526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14104" y="4724400"/>
            <a:ext cx="1752600" cy="381000"/>
            <a:chOff x="3048000" y="1371600"/>
            <a:chExt cx="1752600" cy="381000"/>
          </a:xfrm>
        </p:grpSpPr>
        <p:sp>
          <p:nvSpPr>
            <p:cNvPr id="35" name="Rectangle 3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59235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6590254" y="4171950"/>
            <a:ext cx="914400" cy="1905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5400000">
            <a:off x="15039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5400000">
            <a:off x="1542004" y="4686300"/>
            <a:ext cx="1752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rot="16200000" flipH="1">
            <a:off x="23421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315496" y="2160914"/>
            <a:ext cx="1676400" cy="506086"/>
          </a:xfrm>
          <a:prstGeom prst="wedgeRoundRectCallout">
            <a:avLst>
              <a:gd name="adj1" fmla="val 67146"/>
              <a:gd name="adj2" fmla="val 358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</a:t>
            </a: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3906296" y="1219200"/>
            <a:ext cx="4648200" cy="479909"/>
          </a:xfrm>
          <a:prstGeom prst="wedgeRoundRectCallout">
            <a:avLst>
              <a:gd name="adj1" fmla="val -39430"/>
              <a:gd name="adj2" fmla="val 1719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List&lt;TreeNode&lt;int&gt;&gt; children</a:t>
            </a:r>
          </a:p>
        </p:txBody>
      </p:sp>
    </p:spTree>
    <p:extLst>
      <p:ext uri="{BB962C8B-B14F-4D97-AF65-F5344CB8AC3E}">
        <p14:creationId xmlns:p14="http://schemas.microsoft.com/office/powerpoint/2010/main" val="184841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1" y="990600"/>
            <a:ext cx="784225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this.value =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 = new List&lt;TreeNode&lt;T&gt;&gt;();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 { return this.value;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 { this.value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AddChild(TreeNode&lt;T&gt; child)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child.hasParent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this.children.Add(child);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TreeNode&lt;T&gt; GetChild(int index)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this.children[index];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2466" name="Picture 2" descr="http://people.scs.carleton.ca/~lanthier/teaching/COMP1406/Notes/COMP1406_5/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25" y="1409700"/>
            <a:ext cx="155257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05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61900"/>
            <a:ext cx="8686800" cy="5638800"/>
          </a:xfrm>
        </p:spPr>
        <p:txBody>
          <a:bodyPr/>
          <a:lstStyle/>
          <a:p>
            <a:r>
              <a:rPr lang="en-US" dirty="0" smtClean="0"/>
              <a:t>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Tree&lt;T&gt;</a:t>
            </a:r>
            <a:r>
              <a:rPr lang="en-US" dirty="0" smtClean="0"/>
              <a:t> keeps tree's root node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Tree&lt;T&gt;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2" y="1676400"/>
            <a:ext cx="784224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TreeNode&lt;T&gt; root;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Tree(T value, params Tree&lt;T&gt;[] children) :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this(value)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(Tree&lt;T&gt; child in children)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this.root.AddChild(child.root);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TreeNode&lt;T&gt; Root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{  return this.root;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38800" y="3411666"/>
            <a:ext cx="2971800" cy="931734"/>
          </a:xfrm>
          <a:prstGeom prst="wedgeRoundRectCallout">
            <a:avLst>
              <a:gd name="adj1" fmla="val -56037"/>
              <a:gd name="adj2" fmla="val -90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Flexible constructor for building trees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2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2" y="1884923"/>
            <a:ext cx="7842248" cy="4011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Tree&lt;int&gt; tree =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Tree&lt;int&gt;(7,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Tree&lt;int&gt;(19,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Tree&lt;int&gt;(12),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Tree&lt;int&gt;(31)),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Tree&lt;int&gt;(21),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Tree&lt;int&gt;(14,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Tree&lt;int&gt;(23),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Tree&lt;int&gt;(6))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99504" y="2362200"/>
            <a:ext cx="3677696" cy="3048000"/>
            <a:chOff x="4114800" y="2007160"/>
            <a:chExt cx="3677696" cy="304800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Constructing a tree by nested constructors: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433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3330"/>
            <a:ext cx="8229600" cy="569120"/>
          </a:xfrm>
        </p:spPr>
        <p:txBody>
          <a:bodyPr/>
          <a:lstStyle/>
          <a:p>
            <a:r>
              <a:rPr lang="en-US" dirty="0" smtClean="0"/>
              <a:t>DFS and BFS Traversals</a:t>
            </a:r>
            <a:endParaRPr lang="en-US" dirty="0"/>
          </a:p>
        </p:txBody>
      </p:sp>
      <p:pic>
        <p:nvPicPr>
          <p:cNvPr id="59394" name="Picture 2" descr="http://www.frogsgalore.net/custom/la_green_tree_frog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/>
          <a:stretch>
            <a:fillRect/>
          </a:stretch>
        </p:blipFill>
        <p:spPr bwMode="auto">
          <a:xfrm flipH="1">
            <a:off x="705508" y="4124323"/>
            <a:ext cx="2266292" cy="1971675"/>
          </a:xfrm>
          <a:prstGeom prst="roundRect">
            <a:avLst>
              <a:gd name="adj" fmla="val 8621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9396" name="Picture 4" descr="http://www.greendiary.com/images/tree_frog.jp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</a:blip>
          <a:srcRect/>
          <a:stretch>
            <a:fillRect/>
          </a:stretch>
        </p:blipFill>
        <p:spPr bwMode="auto">
          <a:xfrm>
            <a:off x="3390900" y="4127643"/>
            <a:ext cx="2438400" cy="1964654"/>
          </a:xfrm>
          <a:prstGeom prst="roundRect">
            <a:avLst>
              <a:gd name="adj" fmla="val 8621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9398" name="Picture 6" descr="http://www.ivebeenthere.co.uk/places/nicaragua/masaya/tree-frog.jpg"/>
          <p:cNvPicPr>
            <a:picLocks noChangeAspect="1" noChangeArrowheads="1"/>
          </p:cNvPicPr>
          <p:nvPr/>
        </p:nvPicPr>
        <p:blipFill>
          <a:blip r:embed="rId4" cstate="print">
            <a:lum bright="10000"/>
          </a:blip>
          <a:srcRect t="19341" b="13846"/>
          <a:stretch>
            <a:fillRect/>
          </a:stretch>
        </p:blipFill>
        <p:spPr bwMode="auto">
          <a:xfrm>
            <a:off x="6278949" y="4128838"/>
            <a:ext cx="2103051" cy="1967162"/>
          </a:xfrm>
          <a:prstGeom prst="roundRect">
            <a:avLst>
              <a:gd name="adj" fmla="val 8621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888" y="676523"/>
            <a:ext cx="2581029" cy="182880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886077"/>
            <a:ext cx="2320022" cy="1685923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60666">
            <a:off x="2978480" y="370097"/>
            <a:ext cx="2872818" cy="191959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371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 a tree</a:t>
            </a:r>
            <a:r>
              <a:rPr lang="en-US" dirty="0" smtClean="0"/>
              <a:t> means to visit each of its nodes exactly one in particular order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 traversal algorithms are known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Depth-First Search </a:t>
            </a:r>
            <a:r>
              <a:rPr lang="en-US" dirty="0" smtClean="0"/>
              <a:t>(DFS)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Visit node's successors first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Usually implemented by recursion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Breadth-First Search </a:t>
            </a:r>
            <a:r>
              <a:rPr lang="en-US" dirty="0" smtClean="0"/>
              <a:t>(BFS)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Nearest nodes visited first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Implemented by a queue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8370" name="Picture 2" descr="http://www.uni-muenster.de/imperia/md/content/physik_ap/denz/_v/traversalhexa.pn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b="3943"/>
          <a:stretch>
            <a:fillRect/>
          </a:stretch>
        </p:blipFill>
        <p:spPr bwMode="auto">
          <a:xfrm>
            <a:off x="6705600" y="4343401"/>
            <a:ext cx="2133600" cy="2286000"/>
          </a:xfrm>
          <a:prstGeom prst="ellipse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805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Depth-First Search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all descendants of given node recursively, finally visits the node itself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DFS algorithm pseudo 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 Search (DFS)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496943"/>
            <a:ext cx="39624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node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DFS(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 the current node;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32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764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6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7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2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1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6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8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7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Tree-like Data Structures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Trees and Related Terminology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Implementing Trees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Traversing Trees</a:t>
            </a:r>
          </a:p>
          <a:p>
            <a:pPr marL="804863" lvl="1" indent="-457200">
              <a:lnSpc>
                <a:spcPct val="110000"/>
              </a:lnSpc>
            </a:pPr>
            <a:r>
              <a:rPr lang="en-US" dirty="0" smtClean="0"/>
              <a:t>DFS and BFS Traversals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Balanced Search Trees</a:t>
            </a:r>
          </a:p>
          <a:p>
            <a:pPr marL="804863" lvl="1" indent="-457200">
              <a:lnSpc>
                <a:spcPct val="110000"/>
              </a:lnSpc>
            </a:pPr>
            <a:r>
              <a:rPr lang="en-US" dirty="0"/>
              <a:t>Balanced Trees in .NET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0473" y="4419600"/>
            <a:ext cx="2871012" cy="1905000"/>
          </a:xfrm>
          <a:prstGeom prst="roundRect">
            <a:avLst>
              <a:gd name="adj" fmla="val 6048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247" y="2130521"/>
            <a:ext cx="2179463" cy="17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8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69850" cap="sq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55408" y="43159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077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69850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3463382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8125" y="1312863"/>
              <a:ext cx="17463" cy="17462"/>
            </p14:xfrm>
          </p:contentPart>
        </mc:Choice>
        <mc:Fallback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2444" y="1250142"/>
                <a:ext cx="48825" cy="1429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8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4217010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10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4433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 descr="C:\Trash\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1225" y="1143000"/>
            <a:ext cx="47625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Tree-like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dirty="0" smtClean="0"/>
              <a:t>Trees, Balanced Trees, Graphs,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10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rot="16200000">
            <a:off x="5033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6400800" y="55351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4999056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334000" y="2465714"/>
            <a:ext cx="2590800" cy="506086"/>
          </a:xfrm>
          <a:prstGeom prst="wedgeRoundRectCallout">
            <a:avLst>
              <a:gd name="adj1" fmla="val -64787"/>
              <a:gd name="adj2" fmla="val 562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Traversal finished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Breadth-First Search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the neighbor nodes, later their neighbors, etc.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BFS algorithm pseudo 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 Search (BFS)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895600"/>
            <a:ext cx="4032248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932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764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6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7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2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1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6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8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7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Tree-like data structures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Branched recursive data structures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Consisting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Each node connected to other nodes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Examples of tree-like structures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Trees</a:t>
            </a:r>
            <a:r>
              <a:rPr lang="en-US" dirty="0" smtClean="0"/>
              <a:t>: binary, balanced, ordered, etc.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Graphs</a:t>
            </a:r>
            <a:r>
              <a:rPr lang="en-US" dirty="0" smtClean="0"/>
              <a:t>: directed / undirected, weighted, etc.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Networks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4754" name="Picture 2" descr="http://www.thotwave.com/images/social-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142999"/>
            <a:ext cx="1295400" cy="1617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9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5815" y="2519312"/>
              <a:ext cx="658168" cy="77707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9075" y="5519738"/>
              <a:ext cx="285750" cy="222250"/>
            </p14:xfrm>
          </p:contentPart>
        </mc:Choice>
        <mc:Fallback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240" y="5456444"/>
                <a:ext cx="317420" cy="348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0438" y="5653088"/>
              <a:ext cx="196850" cy="107950"/>
            </p14:xfrm>
          </p:contentPart>
        </mc:Choice>
        <mc:Fallback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4604" y="5589757"/>
                <a:ext cx="228519" cy="23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1663" y="5707063"/>
              <a:ext cx="214312" cy="152400"/>
            </p14:xfrm>
          </p:contentPart>
        </mc:Choice>
        <mc:Fallback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5841" y="5643653"/>
                <a:ext cx="245955" cy="2792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9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80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8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5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Arrow 32"/>
          <p:cNvSpPr/>
          <p:nvPr/>
        </p:nvSpPr>
        <p:spPr>
          <a:xfrm rot="16200000">
            <a:off x="4433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80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033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4580" y="1442567"/>
            <a:ext cx="5007020" cy="3739033"/>
            <a:chOff x="174580" y="1442567"/>
            <a:chExt cx="5007020" cy="3739033"/>
          </a:xfrm>
        </p:grpSpPr>
        <p:sp>
          <p:nvSpPr>
            <p:cNvPr id="157" name="Freeform 156"/>
            <p:cNvSpPr/>
            <p:nvPr/>
          </p:nvSpPr>
          <p:spPr>
            <a:xfrm>
              <a:off x="174580" y="1442567"/>
              <a:ext cx="5007020" cy="3739033"/>
            </a:xfrm>
            <a:custGeom>
              <a:avLst/>
              <a:gdLst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428625 h 3952875"/>
                <a:gd name="connsiteX194" fmla="*/ 1704975 w 5102411"/>
                <a:gd name="connsiteY194" fmla="*/ 342900 h 3952875"/>
                <a:gd name="connsiteX195" fmla="*/ 1733550 w 5102411"/>
                <a:gd name="connsiteY195" fmla="*/ 314325 h 3952875"/>
                <a:gd name="connsiteX196" fmla="*/ 1771650 w 5102411"/>
                <a:gd name="connsiteY196" fmla="*/ 266700 h 3952875"/>
                <a:gd name="connsiteX197" fmla="*/ 1809750 w 5102411"/>
                <a:gd name="connsiteY197" fmla="*/ 200025 h 3952875"/>
                <a:gd name="connsiteX198" fmla="*/ 1838325 w 5102411"/>
                <a:gd name="connsiteY198" fmla="*/ 171450 h 3952875"/>
                <a:gd name="connsiteX199" fmla="*/ 1866900 w 5102411"/>
                <a:gd name="connsiteY199" fmla="*/ 161925 h 3952875"/>
                <a:gd name="connsiteX200" fmla="*/ 1895475 w 5102411"/>
                <a:gd name="connsiteY200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342900 h 3952875"/>
                <a:gd name="connsiteX194" fmla="*/ 1733550 w 5102411"/>
                <a:gd name="connsiteY194" fmla="*/ 314325 h 3952875"/>
                <a:gd name="connsiteX195" fmla="*/ 1771650 w 5102411"/>
                <a:gd name="connsiteY195" fmla="*/ 266700 h 3952875"/>
                <a:gd name="connsiteX196" fmla="*/ 1809750 w 5102411"/>
                <a:gd name="connsiteY196" fmla="*/ 200025 h 3952875"/>
                <a:gd name="connsiteX197" fmla="*/ 1838325 w 5102411"/>
                <a:gd name="connsiteY197" fmla="*/ 171450 h 3952875"/>
                <a:gd name="connsiteX198" fmla="*/ 1866900 w 5102411"/>
                <a:gd name="connsiteY198" fmla="*/ 161925 h 3952875"/>
                <a:gd name="connsiteX199" fmla="*/ 1895475 w 5102411"/>
                <a:gd name="connsiteY199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400550 w 5102411"/>
                <a:gd name="connsiteY35" fmla="*/ 819150 h 3952875"/>
                <a:gd name="connsiteX36" fmla="*/ 4429125 w 5102411"/>
                <a:gd name="connsiteY36" fmla="*/ 838200 h 3952875"/>
                <a:gd name="connsiteX37" fmla="*/ 4486275 w 5102411"/>
                <a:gd name="connsiteY37" fmla="*/ 923925 h 3952875"/>
                <a:gd name="connsiteX38" fmla="*/ 4505325 w 5102411"/>
                <a:gd name="connsiteY38" fmla="*/ 952500 h 3952875"/>
                <a:gd name="connsiteX39" fmla="*/ 4514850 w 5102411"/>
                <a:gd name="connsiteY39" fmla="*/ 981075 h 3952875"/>
                <a:gd name="connsiteX40" fmla="*/ 4552950 w 5102411"/>
                <a:gd name="connsiteY40" fmla="*/ 1019175 h 3952875"/>
                <a:gd name="connsiteX41" fmla="*/ 4600575 w 5102411"/>
                <a:gd name="connsiteY41" fmla="*/ 1057275 h 3952875"/>
                <a:gd name="connsiteX42" fmla="*/ 4629150 w 5102411"/>
                <a:gd name="connsiteY42" fmla="*/ 1085850 h 3952875"/>
                <a:gd name="connsiteX43" fmla="*/ 4638675 w 5102411"/>
                <a:gd name="connsiteY43" fmla="*/ 1114425 h 3952875"/>
                <a:gd name="connsiteX44" fmla="*/ 4667250 w 5102411"/>
                <a:gd name="connsiteY44" fmla="*/ 1133475 h 3952875"/>
                <a:gd name="connsiteX45" fmla="*/ 4686300 w 5102411"/>
                <a:gd name="connsiteY45" fmla="*/ 1190625 h 3952875"/>
                <a:gd name="connsiteX46" fmla="*/ 4695825 w 5102411"/>
                <a:gd name="connsiteY46" fmla="*/ 1219200 h 3952875"/>
                <a:gd name="connsiteX47" fmla="*/ 4733925 w 5102411"/>
                <a:gd name="connsiteY47" fmla="*/ 1276350 h 3952875"/>
                <a:gd name="connsiteX48" fmla="*/ 4752975 w 5102411"/>
                <a:gd name="connsiteY48" fmla="*/ 1304925 h 3952875"/>
                <a:gd name="connsiteX49" fmla="*/ 4772025 w 5102411"/>
                <a:gd name="connsiteY49" fmla="*/ 1333500 h 3952875"/>
                <a:gd name="connsiteX50" fmla="*/ 4791075 w 5102411"/>
                <a:gd name="connsiteY50" fmla="*/ 1447800 h 3952875"/>
                <a:gd name="connsiteX51" fmla="*/ 4810125 w 5102411"/>
                <a:gd name="connsiteY51" fmla="*/ 1504950 h 3952875"/>
                <a:gd name="connsiteX52" fmla="*/ 4819650 w 5102411"/>
                <a:gd name="connsiteY52" fmla="*/ 1533525 h 3952875"/>
                <a:gd name="connsiteX53" fmla="*/ 4829175 w 5102411"/>
                <a:gd name="connsiteY53" fmla="*/ 1571625 h 3952875"/>
                <a:gd name="connsiteX54" fmla="*/ 4848225 w 5102411"/>
                <a:gd name="connsiteY54" fmla="*/ 1628775 h 3952875"/>
                <a:gd name="connsiteX55" fmla="*/ 4857750 w 5102411"/>
                <a:gd name="connsiteY55" fmla="*/ 1666875 h 3952875"/>
                <a:gd name="connsiteX56" fmla="*/ 4867275 w 5102411"/>
                <a:gd name="connsiteY56" fmla="*/ 1714500 h 3952875"/>
                <a:gd name="connsiteX57" fmla="*/ 4905375 w 5102411"/>
                <a:gd name="connsiteY57" fmla="*/ 1781175 h 3952875"/>
                <a:gd name="connsiteX58" fmla="*/ 4933950 w 5102411"/>
                <a:gd name="connsiteY58" fmla="*/ 1809750 h 3952875"/>
                <a:gd name="connsiteX59" fmla="*/ 4953000 w 5102411"/>
                <a:gd name="connsiteY59" fmla="*/ 1847850 h 3952875"/>
                <a:gd name="connsiteX60" fmla="*/ 4981575 w 5102411"/>
                <a:gd name="connsiteY60" fmla="*/ 1885950 h 3952875"/>
                <a:gd name="connsiteX61" fmla="*/ 5000625 w 5102411"/>
                <a:gd name="connsiteY61" fmla="*/ 1914525 h 3952875"/>
                <a:gd name="connsiteX62" fmla="*/ 5048250 w 5102411"/>
                <a:gd name="connsiteY62" fmla="*/ 1981200 h 3952875"/>
                <a:gd name="connsiteX63" fmla="*/ 5076825 w 5102411"/>
                <a:gd name="connsiteY63" fmla="*/ 2047875 h 3952875"/>
                <a:gd name="connsiteX64" fmla="*/ 5086350 w 5102411"/>
                <a:gd name="connsiteY64" fmla="*/ 2085975 h 3952875"/>
                <a:gd name="connsiteX65" fmla="*/ 5086350 w 5102411"/>
                <a:gd name="connsiteY65" fmla="*/ 2400300 h 3952875"/>
                <a:gd name="connsiteX66" fmla="*/ 5076825 w 5102411"/>
                <a:gd name="connsiteY66" fmla="*/ 2428875 h 3952875"/>
                <a:gd name="connsiteX67" fmla="*/ 5067300 w 5102411"/>
                <a:gd name="connsiteY67" fmla="*/ 2466975 h 3952875"/>
                <a:gd name="connsiteX68" fmla="*/ 5076825 w 5102411"/>
                <a:gd name="connsiteY68" fmla="*/ 2676525 h 3952875"/>
                <a:gd name="connsiteX69" fmla="*/ 5086350 w 5102411"/>
                <a:gd name="connsiteY69" fmla="*/ 2714625 h 3952875"/>
                <a:gd name="connsiteX70" fmla="*/ 5057775 w 5102411"/>
                <a:gd name="connsiteY70" fmla="*/ 2800350 h 3952875"/>
                <a:gd name="connsiteX71" fmla="*/ 5048250 w 5102411"/>
                <a:gd name="connsiteY71" fmla="*/ 2838450 h 3952875"/>
                <a:gd name="connsiteX72" fmla="*/ 4953000 w 5102411"/>
                <a:gd name="connsiteY72" fmla="*/ 2876550 h 3952875"/>
                <a:gd name="connsiteX73" fmla="*/ 4895850 w 5102411"/>
                <a:gd name="connsiteY73" fmla="*/ 2914650 h 3952875"/>
                <a:gd name="connsiteX74" fmla="*/ 4867275 w 5102411"/>
                <a:gd name="connsiteY74" fmla="*/ 2933700 h 3952875"/>
                <a:gd name="connsiteX75" fmla="*/ 4772025 w 5102411"/>
                <a:gd name="connsiteY75" fmla="*/ 3019425 h 3952875"/>
                <a:gd name="connsiteX76" fmla="*/ 4705350 w 5102411"/>
                <a:gd name="connsiteY76" fmla="*/ 3067050 h 3952875"/>
                <a:gd name="connsiteX77" fmla="*/ 4610100 w 5102411"/>
                <a:gd name="connsiteY77" fmla="*/ 3086100 h 3952875"/>
                <a:gd name="connsiteX78" fmla="*/ 4476750 w 5102411"/>
                <a:gd name="connsiteY78" fmla="*/ 3105150 h 3952875"/>
                <a:gd name="connsiteX79" fmla="*/ 4448175 w 5102411"/>
                <a:gd name="connsiteY79" fmla="*/ 3114675 h 3952875"/>
                <a:gd name="connsiteX80" fmla="*/ 4314825 w 5102411"/>
                <a:gd name="connsiteY80" fmla="*/ 3133725 h 3952875"/>
                <a:gd name="connsiteX81" fmla="*/ 4210050 w 5102411"/>
                <a:gd name="connsiteY81" fmla="*/ 3162300 h 3952875"/>
                <a:gd name="connsiteX82" fmla="*/ 4133850 w 5102411"/>
                <a:gd name="connsiteY82" fmla="*/ 3190875 h 3952875"/>
                <a:gd name="connsiteX83" fmla="*/ 4105275 w 5102411"/>
                <a:gd name="connsiteY83" fmla="*/ 3200400 h 3952875"/>
                <a:gd name="connsiteX84" fmla="*/ 3905250 w 5102411"/>
                <a:gd name="connsiteY84" fmla="*/ 3209925 h 3952875"/>
                <a:gd name="connsiteX85" fmla="*/ 3781425 w 5102411"/>
                <a:gd name="connsiteY85" fmla="*/ 3219450 h 3952875"/>
                <a:gd name="connsiteX86" fmla="*/ 3705225 w 5102411"/>
                <a:gd name="connsiteY86" fmla="*/ 3228975 h 3952875"/>
                <a:gd name="connsiteX87" fmla="*/ 3409950 w 5102411"/>
                <a:gd name="connsiteY87" fmla="*/ 3238500 h 3952875"/>
                <a:gd name="connsiteX88" fmla="*/ 3324225 w 5102411"/>
                <a:gd name="connsiteY88" fmla="*/ 3248025 h 3952875"/>
                <a:gd name="connsiteX89" fmla="*/ 3295650 w 5102411"/>
                <a:gd name="connsiteY89" fmla="*/ 3267075 h 3952875"/>
                <a:gd name="connsiteX90" fmla="*/ 3248025 w 5102411"/>
                <a:gd name="connsiteY90" fmla="*/ 3276600 h 3952875"/>
                <a:gd name="connsiteX91" fmla="*/ 3190875 w 5102411"/>
                <a:gd name="connsiteY91" fmla="*/ 3305175 h 3952875"/>
                <a:gd name="connsiteX92" fmla="*/ 3143250 w 5102411"/>
                <a:gd name="connsiteY92" fmla="*/ 3352800 h 3952875"/>
                <a:gd name="connsiteX93" fmla="*/ 3095625 w 5102411"/>
                <a:gd name="connsiteY93" fmla="*/ 3400425 h 3952875"/>
                <a:gd name="connsiteX94" fmla="*/ 3057525 w 5102411"/>
                <a:gd name="connsiteY94" fmla="*/ 3457575 h 3952875"/>
                <a:gd name="connsiteX95" fmla="*/ 3048000 w 5102411"/>
                <a:gd name="connsiteY95" fmla="*/ 3486150 h 3952875"/>
                <a:gd name="connsiteX96" fmla="*/ 3009900 w 5102411"/>
                <a:gd name="connsiteY96" fmla="*/ 3524250 h 3952875"/>
                <a:gd name="connsiteX97" fmla="*/ 2971800 w 5102411"/>
                <a:gd name="connsiteY97" fmla="*/ 3581400 h 3952875"/>
                <a:gd name="connsiteX98" fmla="*/ 2895600 w 5102411"/>
                <a:gd name="connsiteY98" fmla="*/ 3667125 h 3952875"/>
                <a:gd name="connsiteX99" fmla="*/ 2819400 w 5102411"/>
                <a:gd name="connsiteY99" fmla="*/ 3686175 h 3952875"/>
                <a:gd name="connsiteX100" fmla="*/ 2790825 w 5102411"/>
                <a:gd name="connsiteY100" fmla="*/ 3695700 h 3952875"/>
                <a:gd name="connsiteX101" fmla="*/ 2733675 w 5102411"/>
                <a:gd name="connsiteY101" fmla="*/ 3733800 h 3952875"/>
                <a:gd name="connsiteX102" fmla="*/ 2371725 w 5102411"/>
                <a:gd name="connsiteY102" fmla="*/ 3762375 h 3952875"/>
                <a:gd name="connsiteX103" fmla="*/ 2295525 w 5102411"/>
                <a:gd name="connsiteY103" fmla="*/ 3790950 h 3952875"/>
                <a:gd name="connsiteX104" fmla="*/ 2257425 w 5102411"/>
                <a:gd name="connsiteY104" fmla="*/ 3800475 h 3952875"/>
                <a:gd name="connsiteX105" fmla="*/ 2152650 w 5102411"/>
                <a:gd name="connsiteY105" fmla="*/ 3819525 h 3952875"/>
                <a:gd name="connsiteX106" fmla="*/ 2105025 w 5102411"/>
                <a:gd name="connsiteY106" fmla="*/ 3838575 h 3952875"/>
                <a:gd name="connsiteX107" fmla="*/ 1971675 w 5102411"/>
                <a:gd name="connsiteY107" fmla="*/ 3867150 h 3952875"/>
                <a:gd name="connsiteX108" fmla="*/ 1914525 w 5102411"/>
                <a:gd name="connsiteY108" fmla="*/ 3886200 h 3952875"/>
                <a:gd name="connsiteX109" fmla="*/ 1828800 w 5102411"/>
                <a:gd name="connsiteY109" fmla="*/ 3914775 h 3952875"/>
                <a:gd name="connsiteX110" fmla="*/ 1800225 w 5102411"/>
                <a:gd name="connsiteY110" fmla="*/ 3924300 h 3952875"/>
                <a:gd name="connsiteX111" fmla="*/ 1762125 w 5102411"/>
                <a:gd name="connsiteY111" fmla="*/ 3933825 h 3952875"/>
                <a:gd name="connsiteX112" fmla="*/ 1657350 w 5102411"/>
                <a:gd name="connsiteY112" fmla="*/ 3952875 h 3952875"/>
                <a:gd name="connsiteX113" fmla="*/ 1323975 w 5102411"/>
                <a:gd name="connsiteY113" fmla="*/ 3943350 h 3952875"/>
                <a:gd name="connsiteX114" fmla="*/ 1266825 w 5102411"/>
                <a:gd name="connsiteY114" fmla="*/ 3933825 h 3952875"/>
                <a:gd name="connsiteX115" fmla="*/ 1190625 w 5102411"/>
                <a:gd name="connsiteY115" fmla="*/ 3924300 h 3952875"/>
                <a:gd name="connsiteX116" fmla="*/ 1152525 w 5102411"/>
                <a:gd name="connsiteY116" fmla="*/ 3914775 h 3952875"/>
                <a:gd name="connsiteX117" fmla="*/ 1104900 w 5102411"/>
                <a:gd name="connsiteY117" fmla="*/ 3905250 h 3952875"/>
                <a:gd name="connsiteX118" fmla="*/ 1076325 w 5102411"/>
                <a:gd name="connsiteY118" fmla="*/ 3895725 h 3952875"/>
                <a:gd name="connsiteX119" fmla="*/ 990600 w 5102411"/>
                <a:gd name="connsiteY119" fmla="*/ 3876675 h 3952875"/>
                <a:gd name="connsiteX120" fmla="*/ 933450 w 5102411"/>
                <a:gd name="connsiteY120" fmla="*/ 3848100 h 3952875"/>
                <a:gd name="connsiteX121" fmla="*/ 866775 w 5102411"/>
                <a:gd name="connsiteY121" fmla="*/ 3829050 h 3952875"/>
                <a:gd name="connsiteX122" fmla="*/ 752475 w 5102411"/>
                <a:gd name="connsiteY122" fmla="*/ 3810000 h 3952875"/>
                <a:gd name="connsiteX123" fmla="*/ 657225 w 5102411"/>
                <a:gd name="connsiteY123" fmla="*/ 3781425 h 3952875"/>
                <a:gd name="connsiteX124" fmla="*/ 628650 w 5102411"/>
                <a:gd name="connsiteY124" fmla="*/ 3762375 h 3952875"/>
                <a:gd name="connsiteX125" fmla="*/ 581025 w 5102411"/>
                <a:gd name="connsiteY125" fmla="*/ 3714750 h 3952875"/>
                <a:gd name="connsiteX126" fmla="*/ 561975 w 5102411"/>
                <a:gd name="connsiteY126" fmla="*/ 3686175 h 3952875"/>
                <a:gd name="connsiteX127" fmla="*/ 533400 w 5102411"/>
                <a:gd name="connsiteY127" fmla="*/ 3667125 h 3952875"/>
                <a:gd name="connsiteX128" fmla="*/ 466725 w 5102411"/>
                <a:gd name="connsiteY128" fmla="*/ 3590925 h 3952875"/>
                <a:gd name="connsiteX129" fmla="*/ 428625 w 5102411"/>
                <a:gd name="connsiteY129" fmla="*/ 3552825 h 3952875"/>
                <a:gd name="connsiteX130" fmla="*/ 381000 w 5102411"/>
                <a:gd name="connsiteY130" fmla="*/ 3514725 h 3952875"/>
                <a:gd name="connsiteX131" fmla="*/ 342900 w 5102411"/>
                <a:gd name="connsiteY131" fmla="*/ 3457575 h 3952875"/>
                <a:gd name="connsiteX132" fmla="*/ 276225 w 5102411"/>
                <a:gd name="connsiteY132" fmla="*/ 3400425 h 3952875"/>
                <a:gd name="connsiteX133" fmla="*/ 209550 w 5102411"/>
                <a:gd name="connsiteY133" fmla="*/ 3314700 h 3952875"/>
                <a:gd name="connsiteX134" fmla="*/ 180975 w 5102411"/>
                <a:gd name="connsiteY134" fmla="*/ 3257550 h 3952875"/>
                <a:gd name="connsiteX135" fmla="*/ 152400 w 5102411"/>
                <a:gd name="connsiteY135" fmla="*/ 3228975 h 3952875"/>
                <a:gd name="connsiteX136" fmla="*/ 114300 w 5102411"/>
                <a:gd name="connsiteY136" fmla="*/ 3171825 h 3952875"/>
                <a:gd name="connsiteX137" fmla="*/ 104775 w 5102411"/>
                <a:gd name="connsiteY137" fmla="*/ 3143250 h 3952875"/>
                <a:gd name="connsiteX138" fmla="*/ 76200 w 5102411"/>
                <a:gd name="connsiteY138" fmla="*/ 3133725 h 3952875"/>
                <a:gd name="connsiteX139" fmla="*/ 57150 w 5102411"/>
                <a:gd name="connsiteY139" fmla="*/ 3076575 h 3952875"/>
                <a:gd name="connsiteX140" fmla="*/ 47625 w 5102411"/>
                <a:gd name="connsiteY140" fmla="*/ 3048000 h 3952875"/>
                <a:gd name="connsiteX141" fmla="*/ 28575 w 5102411"/>
                <a:gd name="connsiteY141" fmla="*/ 3019425 h 3952875"/>
                <a:gd name="connsiteX142" fmla="*/ 0 w 5102411"/>
                <a:gd name="connsiteY142" fmla="*/ 2924175 h 3952875"/>
                <a:gd name="connsiteX143" fmla="*/ 9525 w 5102411"/>
                <a:gd name="connsiteY143" fmla="*/ 2247900 h 3952875"/>
                <a:gd name="connsiteX144" fmla="*/ 38100 w 5102411"/>
                <a:gd name="connsiteY144" fmla="*/ 2105025 h 3952875"/>
                <a:gd name="connsiteX145" fmla="*/ 47625 w 5102411"/>
                <a:gd name="connsiteY145" fmla="*/ 2066925 h 3952875"/>
                <a:gd name="connsiteX146" fmla="*/ 85725 w 5102411"/>
                <a:gd name="connsiteY146" fmla="*/ 1990725 h 3952875"/>
                <a:gd name="connsiteX147" fmla="*/ 95250 w 5102411"/>
                <a:gd name="connsiteY147" fmla="*/ 1962150 h 3952875"/>
                <a:gd name="connsiteX148" fmla="*/ 114300 w 5102411"/>
                <a:gd name="connsiteY148" fmla="*/ 1933575 h 3952875"/>
                <a:gd name="connsiteX149" fmla="*/ 123825 w 5102411"/>
                <a:gd name="connsiteY149" fmla="*/ 1905000 h 3952875"/>
                <a:gd name="connsiteX150" fmla="*/ 142875 w 5102411"/>
                <a:gd name="connsiteY150" fmla="*/ 1866900 h 3952875"/>
                <a:gd name="connsiteX151" fmla="*/ 152400 w 5102411"/>
                <a:gd name="connsiteY151" fmla="*/ 1838325 h 3952875"/>
                <a:gd name="connsiteX152" fmla="*/ 171450 w 5102411"/>
                <a:gd name="connsiteY152" fmla="*/ 1800225 h 3952875"/>
                <a:gd name="connsiteX153" fmla="*/ 180975 w 5102411"/>
                <a:gd name="connsiteY153" fmla="*/ 1762125 h 3952875"/>
                <a:gd name="connsiteX154" fmla="*/ 209550 w 5102411"/>
                <a:gd name="connsiteY154" fmla="*/ 1685925 h 3952875"/>
                <a:gd name="connsiteX155" fmla="*/ 219075 w 5102411"/>
                <a:gd name="connsiteY155" fmla="*/ 1647825 h 3952875"/>
                <a:gd name="connsiteX156" fmla="*/ 238125 w 5102411"/>
                <a:gd name="connsiteY156" fmla="*/ 1609725 h 3952875"/>
                <a:gd name="connsiteX157" fmla="*/ 247650 w 5102411"/>
                <a:gd name="connsiteY157" fmla="*/ 1581150 h 3952875"/>
                <a:gd name="connsiteX158" fmla="*/ 266700 w 5102411"/>
                <a:gd name="connsiteY158" fmla="*/ 1504950 h 3952875"/>
                <a:gd name="connsiteX159" fmla="*/ 285750 w 5102411"/>
                <a:gd name="connsiteY159" fmla="*/ 1476375 h 3952875"/>
                <a:gd name="connsiteX160" fmla="*/ 295275 w 5102411"/>
                <a:gd name="connsiteY160" fmla="*/ 1447800 h 3952875"/>
                <a:gd name="connsiteX161" fmla="*/ 323850 w 5102411"/>
                <a:gd name="connsiteY161" fmla="*/ 1438275 h 3952875"/>
                <a:gd name="connsiteX162" fmla="*/ 352425 w 5102411"/>
                <a:gd name="connsiteY162" fmla="*/ 1400175 h 3952875"/>
                <a:gd name="connsiteX163" fmla="*/ 409575 w 5102411"/>
                <a:gd name="connsiteY163" fmla="*/ 1362075 h 3952875"/>
                <a:gd name="connsiteX164" fmla="*/ 485775 w 5102411"/>
                <a:gd name="connsiteY164" fmla="*/ 1295400 h 3952875"/>
                <a:gd name="connsiteX165" fmla="*/ 514350 w 5102411"/>
                <a:gd name="connsiteY165" fmla="*/ 1285875 h 3952875"/>
                <a:gd name="connsiteX166" fmla="*/ 571500 w 5102411"/>
                <a:gd name="connsiteY166" fmla="*/ 1247775 h 3952875"/>
                <a:gd name="connsiteX167" fmla="*/ 600075 w 5102411"/>
                <a:gd name="connsiteY167" fmla="*/ 1238250 h 3952875"/>
                <a:gd name="connsiteX168" fmla="*/ 657225 w 5102411"/>
                <a:gd name="connsiteY168" fmla="*/ 1200150 h 3952875"/>
                <a:gd name="connsiteX169" fmla="*/ 685800 w 5102411"/>
                <a:gd name="connsiteY169" fmla="*/ 1181100 h 3952875"/>
                <a:gd name="connsiteX170" fmla="*/ 723900 w 5102411"/>
                <a:gd name="connsiteY170" fmla="*/ 1162050 h 3952875"/>
                <a:gd name="connsiteX171" fmla="*/ 800100 w 5102411"/>
                <a:gd name="connsiteY171" fmla="*/ 1143000 h 3952875"/>
                <a:gd name="connsiteX172" fmla="*/ 828675 w 5102411"/>
                <a:gd name="connsiteY172" fmla="*/ 1133475 h 3952875"/>
                <a:gd name="connsiteX173" fmla="*/ 866775 w 5102411"/>
                <a:gd name="connsiteY173" fmla="*/ 1123950 h 3952875"/>
                <a:gd name="connsiteX174" fmla="*/ 933450 w 5102411"/>
                <a:gd name="connsiteY174" fmla="*/ 1104900 h 3952875"/>
                <a:gd name="connsiteX175" fmla="*/ 1000125 w 5102411"/>
                <a:gd name="connsiteY175" fmla="*/ 1076325 h 3952875"/>
                <a:gd name="connsiteX176" fmla="*/ 1047750 w 5102411"/>
                <a:gd name="connsiteY176" fmla="*/ 1057275 h 3952875"/>
                <a:gd name="connsiteX177" fmla="*/ 1104900 w 5102411"/>
                <a:gd name="connsiteY177" fmla="*/ 1047750 h 3952875"/>
                <a:gd name="connsiteX178" fmla="*/ 1152525 w 5102411"/>
                <a:gd name="connsiteY178" fmla="*/ 1038225 h 3952875"/>
                <a:gd name="connsiteX179" fmla="*/ 1209675 w 5102411"/>
                <a:gd name="connsiteY179" fmla="*/ 1019175 h 3952875"/>
                <a:gd name="connsiteX180" fmla="*/ 1238250 w 5102411"/>
                <a:gd name="connsiteY180" fmla="*/ 1009650 h 3952875"/>
                <a:gd name="connsiteX181" fmla="*/ 1304925 w 5102411"/>
                <a:gd name="connsiteY181" fmla="*/ 981075 h 3952875"/>
                <a:gd name="connsiteX182" fmla="*/ 1352550 w 5102411"/>
                <a:gd name="connsiteY182" fmla="*/ 962025 h 3952875"/>
                <a:gd name="connsiteX183" fmla="*/ 1419225 w 5102411"/>
                <a:gd name="connsiteY183" fmla="*/ 942975 h 3952875"/>
                <a:gd name="connsiteX184" fmla="*/ 1476375 w 5102411"/>
                <a:gd name="connsiteY184" fmla="*/ 904875 h 3952875"/>
                <a:gd name="connsiteX185" fmla="*/ 1514475 w 5102411"/>
                <a:gd name="connsiteY185" fmla="*/ 847725 h 3952875"/>
                <a:gd name="connsiteX186" fmla="*/ 1533525 w 5102411"/>
                <a:gd name="connsiteY186" fmla="*/ 790575 h 3952875"/>
                <a:gd name="connsiteX187" fmla="*/ 1571625 w 5102411"/>
                <a:gd name="connsiteY187" fmla="*/ 723900 h 3952875"/>
                <a:gd name="connsiteX188" fmla="*/ 1600200 w 5102411"/>
                <a:gd name="connsiteY188" fmla="*/ 647700 h 3952875"/>
                <a:gd name="connsiteX189" fmla="*/ 1628775 w 5102411"/>
                <a:gd name="connsiteY189" fmla="*/ 571500 h 3952875"/>
                <a:gd name="connsiteX190" fmla="*/ 1638300 w 5102411"/>
                <a:gd name="connsiteY190" fmla="*/ 533400 h 3952875"/>
                <a:gd name="connsiteX191" fmla="*/ 1676400 w 5102411"/>
                <a:gd name="connsiteY191" fmla="*/ 447675 h 3952875"/>
                <a:gd name="connsiteX192" fmla="*/ 1704975 w 5102411"/>
                <a:gd name="connsiteY192" fmla="*/ 342900 h 3952875"/>
                <a:gd name="connsiteX193" fmla="*/ 1733550 w 5102411"/>
                <a:gd name="connsiteY193" fmla="*/ 314325 h 3952875"/>
                <a:gd name="connsiteX194" fmla="*/ 1771650 w 5102411"/>
                <a:gd name="connsiteY194" fmla="*/ 266700 h 3952875"/>
                <a:gd name="connsiteX195" fmla="*/ 1809750 w 5102411"/>
                <a:gd name="connsiteY195" fmla="*/ 200025 h 3952875"/>
                <a:gd name="connsiteX196" fmla="*/ 1838325 w 5102411"/>
                <a:gd name="connsiteY196" fmla="*/ 171450 h 3952875"/>
                <a:gd name="connsiteX197" fmla="*/ 1866900 w 5102411"/>
                <a:gd name="connsiteY197" fmla="*/ 161925 h 3952875"/>
                <a:gd name="connsiteX198" fmla="*/ 1895475 w 5102411"/>
                <a:gd name="connsiteY198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400550 w 5102411"/>
                <a:gd name="connsiteY34" fmla="*/ 819150 h 3952875"/>
                <a:gd name="connsiteX35" fmla="*/ 4429125 w 5102411"/>
                <a:gd name="connsiteY35" fmla="*/ 838200 h 3952875"/>
                <a:gd name="connsiteX36" fmla="*/ 4486275 w 5102411"/>
                <a:gd name="connsiteY36" fmla="*/ 923925 h 3952875"/>
                <a:gd name="connsiteX37" fmla="*/ 4505325 w 5102411"/>
                <a:gd name="connsiteY37" fmla="*/ 952500 h 3952875"/>
                <a:gd name="connsiteX38" fmla="*/ 4514850 w 5102411"/>
                <a:gd name="connsiteY38" fmla="*/ 981075 h 3952875"/>
                <a:gd name="connsiteX39" fmla="*/ 4552950 w 5102411"/>
                <a:gd name="connsiteY39" fmla="*/ 1019175 h 3952875"/>
                <a:gd name="connsiteX40" fmla="*/ 4600575 w 5102411"/>
                <a:gd name="connsiteY40" fmla="*/ 1057275 h 3952875"/>
                <a:gd name="connsiteX41" fmla="*/ 4629150 w 5102411"/>
                <a:gd name="connsiteY41" fmla="*/ 1085850 h 3952875"/>
                <a:gd name="connsiteX42" fmla="*/ 4638675 w 5102411"/>
                <a:gd name="connsiteY42" fmla="*/ 1114425 h 3952875"/>
                <a:gd name="connsiteX43" fmla="*/ 4667250 w 5102411"/>
                <a:gd name="connsiteY43" fmla="*/ 1133475 h 3952875"/>
                <a:gd name="connsiteX44" fmla="*/ 4686300 w 5102411"/>
                <a:gd name="connsiteY44" fmla="*/ 1190625 h 3952875"/>
                <a:gd name="connsiteX45" fmla="*/ 4695825 w 5102411"/>
                <a:gd name="connsiteY45" fmla="*/ 1219200 h 3952875"/>
                <a:gd name="connsiteX46" fmla="*/ 4733925 w 5102411"/>
                <a:gd name="connsiteY46" fmla="*/ 1276350 h 3952875"/>
                <a:gd name="connsiteX47" fmla="*/ 4752975 w 5102411"/>
                <a:gd name="connsiteY47" fmla="*/ 1304925 h 3952875"/>
                <a:gd name="connsiteX48" fmla="*/ 4772025 w 5102411"/>
                <a:gd name="connsiteY48" fmla="*/ 1333500 h 3952875"/>
                <a:gd name="connsiteX49" fmla="*/ 4791075 w 5102411"/>
                <a:gd name="connsiteY49" fmla="*/ 1447800 h 3952875"/>
                <a:gd name="connsiteX50" fmla="*/ 4810125 w 5102411"/>
                <a:gd name="connsiteY50" fmla="*/ 1504950 h 3952875"/>
                <a:gd name="connsiteX51" fmla="*/ 4819650 w 5102411"/>
                <a:gd name="connsiteY51" fmla="*/ 1533525 h 3952875"/>
                <a:gd name="connsiteX52" fmla="*/ 4829175 w 5102411"/>
                <a:gd name="connsiteY52" fmla="*/ 1571625 h 3952875"/>
                <a:gd name="connsiteX53" fmla="*/ 4848225 w 5102411"/>
                <a:gd name="connsiteY53" fmla="*/ 1628775 h 3952875"/>
                <a:gd name="connsiteX54" fmla="*/ 4857750 w 5102411"/>
                <a:gd name="connsiteY54" fmla="*/ 1666875 h 3952875"/>
                <a:gd name="connsiteX55" fmla="*/ 4867275 w 5102411"/>
                <a:gd name="connsiteY55" fmla="*/ 1714500 h 3952875"/>
                <a:gd name="connsiteX56" fmla="*/ 4905375 w 5102411"/>
                <a:gd name="connsiteY56" fmla="*/ 1781175 h 3952875"/>
                <a:gd name="connsiteX57" fmla="*/ 4933950 w 5102411"/>
                <a:gd name="connsiteY57" fmla="*/ 1809750 h 3952875"/>
                <a:gd name="connsiteX58" fmla="*/ 4953000 w 5102411"/>
                <a:gd name="connsiteY58" fmla="*/ 1847850 h 3952875"/>
                <a:gd name="connsiteX59" fmla="*/ 4981575 w 5102411"/>
                <a:gd name="connsiteY59" fmla="*/ 1885950 h 3952875"/>
                <a:gd name="connsiteX60" fmla="*/ 5000625 w 5102411"/>
                <a:gd name="connsiteY60" fmla="*/ 1914525 h 3952875"/>
                <a:gd name="connsiteX61" fmla="*/ 5048250 w 5102411"/>
                <a:gd name="connsiteY61" fmla="*/ 1981200 h 3952875"/>
                <a:gd name="connsiteX62" fmla="*/ 5076825 w 5102411"/>
                <a:gd name="connsiteY62" fmla="*/ 2047875 h 3952875"/>
                <a:gd name="connsiteX63" fmla="*/ 5086350 w 5102411"/>
                <a:gd name="connsiteY63" fmla="*/ 2085975 h 3952875"/>
                <a:gd name="connsiteX64" fmla="*/ 5086350 w 5102411"/>
                <a:gd name="connsiteY64" fmla="*/ 2400300 h 3952875"/>
                <a:gd name="connsiteX65" fmla="*/ 5076825 w 5102411"/>
                <a:gd name="connsiteY65" fmla="*/ 2428875 h 3952875"/>
                <a:gd name="connsiteX66" fmla="*/ 5067300 w 5102411"/>
                <a:gd name="connsiteY66" fmla="*/ 2466975 h 3952875"/>
                <a:gd name="connsiteX67" fmla="*/ 5076825 w 5102411"/>
                <a:gd name="connsiteY67" fmla="*/ 2676525 h 3952875"/>
                <a:gd name="connsiteX68" fmla="*/ 5086350 w 5102411"/>
                <a:gd name="connsiteY68" fmla="*/ 2714625 h 3952875"/>
                <a:gd name="connsiteX69" fmla="*/ 5057775 w 5102411"/>
                <a:gd name="connsiteY69" fmla="*/ 2800350 h 3952875"/>
                <a:gd name="connsiteX70" fmla="*/ 5048250 w 5102411"/>
                <a:gd name="connsiteY70" fmla="*/ 2838450 h 3952875"/>
                <a:gd name="connsiteX71" fmla="*/ 4953000 w 5102411"/>
                <a:gd name="connsiteY71" fmla="*/ 2876550 h 3952875"/>
                <a:gd name="connsiteX72" fmla="*/ 4895850 w 5102411"/>
                <a:gd name="connsiteY72" fmla="*/ 2914650 h 3952875"/>
                <a:gd name="connsiteX73" fmla="*/ 4867275 w 5102411"/>
                <a:gd name="connsiteY73" fmla="*/ 2933700 h 3952875"/>
                <a:gd name="connsiteX74" fmla="*/ 4772025 w 5102411"/>
                <a:gd name="connsiteY74" fmla="*/ 3019425 h 3952875"/>
                <a:gd name="connsiteX75" fmla="*/ 4705350 w 5102411"/>
                <a:gd name="connsiteY75" fmla="*/ 3067050 h 3952875"/>
                <a:gd name="connsiteX76" fmla="*/ 4610100 w 5102411"/>
                <a:gd name="connsiteY76" fmla="*/ 3086100 h 3952875"/>
                <a:gd name="connsiteX77" fmla="*/ 4476750 w 5102411"/>
                <a:gd name="connsiteY77" fmla="*/ 3105150 h 3952875"/>
                <a:gd name="connsiteX78" fmla="*/ 4448175 w 5102411"/>
                <a:gd name="connsiteY78" fmla="*/ 3114675 h 3952875"/>
                <a:gd name="connsiteX79" fmla="*/ 4314825 w 5102411"/>
                <a:gd name="connsiteY79" fmla="*/ 3133725 h 3952875"/>
                <a:gd name="connsiteX80" fmla="*/ 4210050 w 5102411"/>
                <a:gd name="connsiteY80" fmla="*/ 3162300 h 3952875"/>
                <a:gd name="connsiteX81" fmla="*/ 4133850 w 5102411"/>
                <a:gd name="connsiteY81" fmla="*/ 3190875 h 3952875"/>
                <a:gd name="connsiteX82" fmla="*/ 4105275 w 5102411"/>
                <a:gd name="connsiteY82" fmla="*/ 3200400 h 3952875"/>
                <a:gd name="connsiteX83" fmla="*/ 3905250 w 5102411"/>
                <a:gd name="connsiteY83" fmla="*/ 3209925 h 3952875"/>
                <a:gd name="connsiteX84" fmla="*/ 3781425 w 5102411"/>
                <a:gd name="connsiteY84" fmla="*/ 3219450 h 3952875"/>
                <a:gd name="connsiteX85" fmla="*/ 3705225 w 5102411"/>
                <a:gd name="connsiteY85" fmla="*/ 3228975 h 3952875"/>
                <a:gd name="connsiteX86" fmla="*/ 3409950 w 5102411"/>
                <a:gd name="connsiteY86" fmla="*/ 3238500 h 3952875"/>
                <a:gd name="connsiteX87" fmla="*/ 3324225 w 5102411"/>
                <a:gd name="connsiteY87" fmla="*/ 3248025 h 3952875"/>
                <a:gd name="connsiteX88" fmla="*/ 3295650 w 5102411"/>
                <a:gd name="connsiteY88" fmla="*/ 3267075 h 3952875"/>
                <a:gd name="connsiteX89" fmla="*/ 3248025 w 5102411"/>
                <a:gd name="connsiteY89" fmla="*/ 3276600 h 3952875"/>
                <a:gd name="connsiteX90" fmla="*/ 3190875 w 5102411"/>
                <a:gd name="connsiteY90" fmla="*/ 3305175 h 3952875"/>
                <a:gd name="connsiteX91" fmla="*/ 3143250 w 5102411"/>
                <a:gd name="connsiteY91" fmla="*/ 3352800 h 3952875"/>
                <a:gd name="connsiteX92" fmla="*/ 3095625 w 5102411"/>
                <a:gd name="connsiteY92" fmla="*/ 3400425 h 3952875"/>
                <a:gd name="connsiteX93" fmla="*/ 3057525 w 5102411"/>
                <a:gd name="connsiteY93" fmla="*/ 3457575 h 3952875"/>
                <a:gd name="connsiteX94" fmla="*/ 3048000 w 5102411"/>
                <a:gd name="connsiteY94" fmla="*/ 3486150 h 3952875"/>
                <a:gd name="connsiteX95" fmla="*/ 3009900 w 5102411"/>
                <a:gd name="connsiteY95" fmla="*/ 3524250 h 3952875"/>
                <a:gd name="connsiteX96" fmla="*/ 2971800 w 5102411"/>
                <a:gd name="connsiteY96" fmla="*/ 3581400 h 3952875"/>
                <a:gd name="connsiteX97" fmla="*/ 2895600 w 5102411"/>
                <a:gd name="connsiteY97" fmla="*/ 3667125 h 3952875"/>
                <a:gd name="connsiteX98" fmla="*/ 2819400 w 5102411"/>
                <a:gd name="connsiteY98" fmla="*/ 3686175 h 3952875"/>
                <a:gd name="connsiteX99" fmla="*/ 2790825 w 5102411"/>
                <a:gd name="connsiteY99" fmla="*/ 3695700 h 3952875"/>
                <a:gd name="connsiteX100" fmla="*/ 2733675 w 5102411"/>
                <a:gd name="connsiteY100" fmla="*/ 3733800 h 3952875"/>
                <a:gd name="connsiteX101" fmla="*/ 2371725 w 5102411"/>
                <a:gd name="connsiteY101" fmla="*/ 3762375 h 3952875"/>
                <a:gd name="connsiteX102" fmla="*/ 2295525 w 5102411"/>
                <a:gd name="connsiteY102" fmla="*/ 3790950 h 3952875"/>
                <a:gd name="connsiteX103" fmla="*/ 2257425 w 5102411"/>
                <a:gd name="connsiteY103" fmla="*/ 3800475 h 3952875"/>
                <a:gd name="connsiteX104" fmla="*/ 2152650 w 5102411"/>
                <a:gd name="connsiteY104" fmla="*/ 3819525 h 3952875"/>
                <a:gd name="connsiteX105" fmla="*/ 2105025 w 5102411"/>
                <a:gd name="connsiteY105" fmla="*/ 3838575 h 3952875"/>
                <a:gd name="connsiteX106" fmla="*/ 1971675 w 5102411"/>
                <a:gd name="connsiteY106" fmla="*/ 3867150 h 3952875"/>
                <a:gd name="connsiteX107" fmla="*/ 1914525 w 5102411"/>
                <a:gd name="connsiteY107" fmla="*/ 3886200 h 3952875"/>
                <a:gd name="connsiteX108" fmla="*/ 1828800 w 5102411"/>
                <a:gd name="connsiteY108" fmla="*/ 3914775 h 3952875"/>
                <a:gd name="connsiteX109" fmla="*/ 1800225 w 5102411"/>
                <a:gd name="connsiteY109" fmla="*/ 3924300 h 3952875"/>
                <a:gd name="connsiteX110" fmla="*/ 1762125 w 5102411"/>
                <a:gd name="connsiteY110" fmla="*/ 3933825 h 3952875"/>
                <a:gd name="connsiteX111" fmla="*/ 1657350 w 5102411"/>
                <a:gd name="connsiteY111" fmla="*/ 3952875 h 3952875"/>
                <a:gd name="connsiteX112" fmla="*/ 1323975 w 5102411"/>
                <a:gd name="connsiteY112" fmla="*/ 3943350 h 3952875"/>
                <a:gd name="connsiteX113" fmla="*/ 1266825 w 5102411"/>
                <a:gd name="connsiteY113" fmla="*/ 3933825 h 3952875"/>
                <a:gd name="connsiteX114" fmla="*/ 1190625 w 5102411"/>
                <a:gd name="connsiteY114" fmla="*/ 3924300 h 3952875"/>
                <a:gd name="connsiteX115" fmla="*/ 1152525 w 5102411"/>
                <a:gd name="connsiteY115" fmla="*/ 3914775 h 3952875"/>
                <a:gd name="connsiteX116" fmla="*/ 1104900 w 5102411"/>
                <a:gd name="connsiteY116" fmla="*/ 3905250 h 3952875"/>
                <a:gd name="connsiteX117" fmla="*/ 1076325 w 5102411"/>
                <a:gd name="connsiteY117" fmla="*/ 3895725 h 3952875"/>
                <a:gd name="connsiteX118" fmla="*/ 990600 w 5102411"/>
                <a:gd name="connsiteY118" fmla="*/ 3876675 h 3952875"/>
                <a:gd name="connsiteX119" fmla="*/ 933450 w 5102411"/>
                <a:gd name="connsiteY119" fmla="*/ 3848100 h 3952875"/>
                <a:gd name="connsiteX120" fmla="*/ 866775 w 5102411"/>
                <a:gd name="connsiteY120" fmla="*/ 3829050 h 3952875"/>
                <a:gd name="connsiteX121" fmla="*/ 752475 w 5102411"/>
                <a:gd name="connsiteY121" fmla="*/ 3810000 h 3952875"/>
                <a:gd name="connsiteX122" fmla="*/ 657225 w 5102411"/>
                <a:gd name="connsiteY122" fmla="*/ 3781425 h 3952875"/>
                <a:gd name="connsiteX123" fmla="*/ 628650 w 5102411"/>
                <a:gd name="connsiteY123" fmla="*/ 3762375 h 3952875"/>
                <a:gd name="connsiteX124" fmla="*/ 581025 w 5102411"/>
                <a:gd name="connsiteY124" fmla="*/ 3714750 h 3952875"/>
                <a:gd name="connsiteX125" fmla="*/ 561975 w 5102411"/>
                <a:gd name="connsiteY125" fmla="*/ 3686175 h 3952875"/>
                <a:gd name="connsiteX126" fmla="*/ 533400 w 5102411"/>
                <a:gd name="connsiteY126" fmla="*/ 3667125 h 3952875"/>
                <a:gd name="connsiteX127" fmla="*/ 466725 w 5102411"/>
                <a:gd name="connsiteY127" fmla="*/ 3590925 h 3952875"/>
                <a:gd name="connsiteX128" fmla="*/ 428625 w 5102411"/>
                <a:gd name="connsiteY128" fmla="*/ 3552825 h 3952875"/>
                <a:gd name="connsiteX129" fmla="*/ 381000 w 5102411"/>
                <a:gd name="connsiteY129" fmla="*/ 3514725 h 3952875"/>
                <a:gd name="connsiteX130" fmla="*/ 342900 w 5102411"/>
                <a:gd name="connsiteY130" fmla="*/ 3457575 h 3952875"/>
                <a:gd name="connsiteX131" fmla="*/ 276225 w 5102411"/>
                <a:gd name="connsiteY131" fmla="*/ 3400425 h 3952875"/>
                <a:gd name="connsiteX132" fmla="*/ 209550 w 5102411"/>
                <a:gd name="connsiteY132" fmla="*/ 3314700 h 3952875"/>
                <a:gd name="connsiteX133" fmla="*/ 180975 w 5102411"/>
                <a:gd name="connsiteY133" fmla="*/ 3257550 h 3952875"/>
                <a:gd name="connsiteX134" fmla="*/ 152400 w 5102411"/>
                <a:gd name="connsiteY134" fmla="*/ 3228975 h 3952875"/>
                <a:gd name="connsiteX135" fmla="*/ 114300 w 5102411"/>
                <a:gd name="connsiteY135" fmla="*/ 3171825 h 3952875"/>
                <a:gd name="connsiteX136" fmla="*/ 104775 w 5102411"/>
                <a:gd name="connsiteY136" fmla="*/ 3143250 h 3952875"/>
                <a:gd name="connsiteX137" fmla="*/ 76200 w 5102411"/>
                <a:gd name="connsiteY137" fmla="*/ 3133725 h 3952875"/>
                <a:gd name="connsiteX138" fmla="*/ 57150 w 5102411"/>
                <a:gd name="connsiteY138" fmla="*/ 3076575 h 3952875"/>
                <a:gd name="connsiteX139" fmla="*/ 47625 w 5102411"/>
                <a:gd name="connsiteY139" fmla="*/ 3048000 h 3952875"/>
                <a:gd name="connsiteX140" fmla="*/ 28575 w 5102411"/>
                <a:gd name="connsiteY140" fmla="*/ 3019425 h 3952875"/>
                <a:gd name="connsiteX141" fmla="*/ 0 w 5102411"/>
                <a:gd name="connsiteY141" fmla="*/ 2924175 h 3952875"/>
                <a:gd name="connsiteX142" fmla="*/ 9525 w 5102411"/>
                <a:gd name="connsiteY142" fmla="*/ 2247900 h 3952875"/>
                <a:gd name="connsiteX143" fmla="*/ 38100 w 5102411"/>
                <a:gd name="connsiteY143" fmla="*/ 2105025 h 3952875"/>
                <a:gd name="connsiteX144" fmla="*/ 47625 w 5102411"/>
                <a:gd name="connsiteY144" fmla="*/ 2066925 h 3952875"/>
                <a:gd name="connsiteX145" fmla="*/ 85725 w 5102411"/>
                <a:gd name="connsiteY145" fmla="*/ 1990725 h 3952875"/>
                <a:gd name="connsiteX146" fmla="*/ 95250 w 5102411"/>
                <a:gd name="connsiteY146" fmla="*/ 1962150 h 3952875"/>
                <a:gd name="connsiteX147" fmla="*/ 114300 w 5102411"/>
                <a:gd name="connsiteY147" fmla="*/ 1933575 h 3952875"/>
                <a:gd name="connsiteX148" fmla="*/ 123825 w 5102411"/>
                <a:gd name="connsiteY148" fmla="*/ 1905000 h 3952875"/>
                <a:gd name="connsiteX149" fmla="*/ 142875 w 5102411"/>
                <a:gd name="connsiteY149" fmla="*/ 1866900 h 3952875"/>
                <a:gd name="connsiteX150" fmla="*/ 152400 w 5102411"/>
                <a:gd name="connsiteY150" fmla="*/ 1838325 h 3952875"/>
                <a:gd name="connsiteX151" fmla="*/ 171450 w 5102411"/>
                <a:gd name="connsiteY151" fmla="*/ 1800225 h 3952875"/>
                <a:gd name="connsiteX152" fmla="*/ 180975 w 5102411"/>
                <a:gd name="connsiteY152" fmla="*/ 1762125 h 3952875"/>
                <a:gd name="connsiteX153" fmla="*/ 209550 w 5102411"/>
                <a:gd name="connsiteY153" fmla="*/ 1685925 h 3952875"/>
                <a:gd name="connsiteX154" fmla="*/ 219075 w 5102411"/>
                <a:gd name="connsiteY154" fmla="*/ 1647825 h 3952875"/>
                <a:gd name="connsiteX155" fmla="*/ 238125 w 5102411"/>
                <a:gd name="connsiteY155" fmla="*/ 1609725 h 3952875"/>
                <a:gd name="connsiteX156" fmla="*/ 247650 w 5102411"/>
                <a:gd name="connsiteY156" fmla="*/ 1581150 h 3952875"/>
                <a:gd name="connsiteX157" fmla="*/ 266700 w 5102411"/>
                <a:gd name="connsiteY157" fmla="*/ 1504950 h 3952875"/>
                <a:gd name="connsiteX158" fmla="*/ 285750 w 5102411"/>
                <a:gd name="connsiteY158" fmla="*/ 1476375 h 3952875"/>
                <a:gd name="connsiteX159" fmla="*/ 295275 w 5102411"/>
                <a:gd name="connsiteY159" fmla="*/ 1447800 h 3952875"/>
                <a:gd name="connsiteX160" fmla="*/ 323850 w 5102411"/>
                <a:gd name="connsiteY160" fmla="*/ 1438275 h 3952875"/>
                <a:gd name="connsiteX161" fmla="*/ 352425 w 5102411"/>
                <a:gd name="connsiteY161" fmla="*/ 1400175 h 3952875"/>
                <a:gd name="connsiteX162" fmla="*/ 409575 w 5102411"/>
                <a:gd name="connsiteY162" fmla="*/ 1362075 h 3952875"/>
                <a:gd name="connsiteX163" fmla="*/ 485775 w 5102411"/>
                <a:gd name="connsiteY163" fmla="*/ 1295400 h 3952875"/>
                <a:gd name="connsiteX164" fmla="*/ 514350 w 5102411"/>
                <a:gd name="connsiteY164" fmla="*/ 1285875 h 3952875"/>
                <a:gd name="connsiteX165" fmla="*/ 571500 w 5102411"/>
                <a:gd name="connsiteY165" fmla="*/ 1247775 h 3952875"/>
                <a:gd name="connsiteX166" fmla="*/ 600075 w 5102411"/>
                <a:gd name="connsiteY166" fmla="*/ 1238250 h 3952875"/>
                <a:gd name="connsiteX167" fmla="*/ 657225 w 5102411"/>
                <a:gd name="connsiteY167" fmla="*/ 1200150 h 3952875"/>
                <a:gd name="connsiteX168" fmla="*/ 685800 w 5102411"/>
                <a:gd name="connsiteY168" fmla="*/ 1181100 h 3952875"/>
                <a:gd name="connsiteX169" fmla="*/ 723900 w 5102411"/>
                <a:gd name="connsiteY169" fmla="*/ 1162050 h 3952875"/>
                <a:gd name="connsiteX170" fmla="*/ 800100 w 5102411"/>
                <a:gd name="connsiteY170" fmla="*/ 1143000 h 3952875"/>
                <a:gd name="connsiteX171" fmla="*/ 828675 w 5102411"/>
                <a:gd name="connsiteY171" fmla="*/ 1133475 h 3952875"/>
                <a:gd name="connsiteX172" fmla="*/ 866775 w 5102411"/>
                <a:gd name="connsiteY172" fmla="*/ 1123950 h 3952875"/>
                <a:gd name="connsiteX173" fmla="*/ 933450 w 5102411"/>
                <a:gd name="connsiteY173" fmla="*/ 1104900 h 3952875"/>
                <a:gd name="connsiteX174" fmla="*/ 1000125 w 5102411"/>
                <a:gd name="connsiteY174" fmla="*/ 1076325 h 3952875"/>
                <a:gd name="connsiteX175" fmla="*/ 1047750 w 5102411"/>
                <a:gd name="connsiteY175" fmla="*/ 1057275 h 3952875"/>
                <a:gd name="connsiteX176" fmla="*/ 1104900 w 5102411"/>
                <a:gd name="connsiteY176" fmla="*/ 1047750 h 3952875"/>
                <a:gd name="connsiteX177" fmla="*/ 1152525 w 5102411"/>
                <a:gd name="connsiteY177" fmla="*/ 1038225 h 3952875"/>
                <a:gd name="connsiteX178" fmla="*/ 1209675 w 5102411"/>
                <a:gd name="connsiteY178" fmla="*/ 1019175 h 3952875"/>
                <a:gd name="connsiteX179" fmla="*/ 1238250 w 5102411"/>
                <a:gd name="connsiteY179" fmla="*/ 1009650 h 3952875"/>
                <a:gd name="connsiteX180" fmla="*/ 1304925 w 5102411"/>
                <a:gd name="connsiteY180" fmla="*/ 981075 h 3952875"/>
                <a:gd name="connsiteX181" fmla="*/ 1352550 w 5102411"/>
                <a:gd name="connsiteY181" fmla="*/ 962025 h 3952875"/>
                <a:gd name="connsiteX182" fmla="*/ 1419225 w 5102411"/>
                <a:gd name="connsiteY182" fmla="*/ 942975 h 3952875"/>
                <a:gd name="connsiteX183" fmla="*/ 1476375 w 5102411"/>
                <a:gd name="connsiteY183" fmla="*/ 904875 h 3952875"/>
                <a:gd name="connsiteX184" fmla="*/ 1514475 w 5102411"/>
                <a:gd name="connsiteY184" fmla="*/ 847725 h 3952875"/>
                <a:gd name="connsiteX185" fmla="*/ 1533525 w 5102411"/>
                <a:gd name="connsiteY185" fmla="*/ 790575 h 3952875"/>
                <a:gd name="connsiteX186" fmla="*/ 1571625 w 5102411"/>
                <a:gd name="connsiteY186" fmla="*/ 723900 h 3952875"/>
                <a:gd name="connsiteX187" fmla="*/ 1600200 w 5102411"/>
                <a:gd name="connsiteY187" fmla="*/ 647700 h 3952875"/>
                <a:gd name="connsiteX188" fmla="*/ 1628775 w 5102411"/>
                <a:gd name="connsiteY188" fmla="*/ 571500 h 3952875"/>
                <a:gd name="connsiteX189" fmla="*/ 1638300 w 5102411"/>
                <a:gd name="connsiteY189" fmla="*/ 533400 h 3952875"/>
                <a:gd name="connsiteX190" fmla="*/ 1676400 w 5102411"/>
                <a:gd name="connsiteY190" fmla="*/ 447675 h 3952875"/>
                <a:gd name="connsiteX191" fmla="*/ 1704975 w 5102411"/>
                <a:gd name="connsiteY191" fmla="*/ 342900 h 3952875"/>
                <a:gd name="connsiteX192" fmla="*/ 1733550 w 5102411"/>
                <a:gd name="connsiteY192" fmla="*/ 314325 h 3952875"/>
                <a:gd name="connsiteX193" fmla="*/ 1771650 w 5102411"/>
                <a:gd name="connsiteY193" fmla="*/ 266700 h 3952875"/>
                <a:gd name="connsiteX194" fmla="*/ 1809750 w 5102411"/>
                <a:gd name="connsiteY194" fmla="*/ 200025 h 3952875"/>
                <a:gd name="connsiteX195" fmla="*/ 1838325 w 5102411"/>
                <a:gd name="connsiteY195" fmla="*/ 171450 h 3952875"/>
                <a:gd name="connsiteX196" fmla="*/ 1866900 w 5102411"/>
                <a:gd name="connsiteY196" fmla="*/ 161925 h 3952875"/>
                <a:gd name="connsiteX197" fmla="*/ 1895475 w 5102411"/>
                <a:gd name="connsiteY197" fmla="*/ 133350 h 3952875"/>
                <a:gd name="connsiteX0" fmla="*/ 1901968 w 5108904"/>
                <a:gd name="connsiteY0" fmla="*/ 133350 h 3952875"/>
                <a:gd name="connsiteX1" fmla="*/ 1930543 w 5108904"/>
                <a:gd name="connsiteY1" fmla="*/ 104775 h 3952875"/>
                <a:gd name="connsiteX2" fmla="*/ 1959118 w 5108904"/>
                <a:gd name="connsiteY2" fmla="*/ 95250 h 3952875"/>
                <a:gd name="connsiteX3" fmla="*/ 1987693 w 5108904"/>
                <a:gd name="connsiteY3" fmla="*/ 76200 h 3952875"/>
                <a:gd name="connsiteX4" fmla="*/ 2101993 w 5108904"/>
                <a:gd name="connsiteY4" fmla="*/ 47625 h 3952875"/>
                <a:gd name="connsiteX5" fmla="*/ 2130568 w 5108904"/>
                <a:gd name="connsiteY5" fmla="*/ 38100 h 3952875"/>
                <a:gd name="connsiteX6" fmla="*/ 2168668 w 5108904"/>
                <a:gd name="connsiteY6" fmla="*/ 28575 h 3952875"/>
                <a:gd name="connsiteX7" fmla="*/ 2197243 w 5108904"/>
                <a:gd name="connsiteY7" fmla="*/ 19050 h 3952875"/>
                <a:gd name="connsiteX8" fmla="*/ 2311543 w 5108904"/>
                <a:gd name="connsiteY8" fmla="*/ 9525 h 3952875"/>
                <a:gd name="connsiteX9" fmla="*/ 2749693 w 5108904"/>
                <a:gd name="connsiteY9" fmla="*/ 0 h 3952875"/>
                <a:gd name="connsiteX10" fmla="*/ 2873518 w 5108904"/>
                <a:gd name="connsiteY10" fmla="*/ 9525 h 3952875"/>
                <a:gd name="connsiteX11" fmla="*/ 3006868 w 5108904"/>
                <a:gd name="connsiteY11" fmla="*/ 28575 h 3952875"/>
                <a:gd name="connsiteX12" fmla="*/ 3197368 w 5108904"/>
                <a:gd name="connsiteY12" fmla="*/ 38100 h 3952875"/>
                <a:gd name="connsiteX13" fmla="*/ 3254518 w 5108904"/>
                <a:gd name="connsiteY13" fmla="*/ 57150 h 3952875"/>
                <a:gd name="connsiteX14" fmla="*/ 3302143 w 5108904"/>
                <a:gd name="connsiteY14" fmla="*/ 66675 h 3952875"/>
                <a:gd name="connsiteX15" fmla="*/ 3387868 w 5108904"/>
                <a:gd name="connsiteY15" fmla="*/ 114300 h 3952875"/>
                <a:gd name="connsiteX16" fmla="*/ 3416443 w 5108904"/>
                <a:gd name="connsiteY16" fmla="*/ 123825 h 3952875"/>
                <a:gd name="connsiteX17" fmla="*/ 3445018 w 5108904"/>
                <a:gd name="connsiteY17" fmla="*/ 142875 h 3952875"/>
                <a:gd name="connsiteX18" fmla="*/ 3511693 w 5108904"/>
                <a:gd name="connsiteY18" fmla="*/ 219075 h 3952875"/>
                <a:gd name="connsiteX19" fmla="*/ 3549793 w 5108904"/>
                <a:gd name="connsiteY19" fmla="*/ 228600 h 3952875"/>
                <a:gd name="connsiteX20" fmla="*/ 3578368 w 5108904"/>
                <a:gd name="connsiteY20" fmla="*/ 247650 h 3952875"/>
                <a:gd name="connsiteX21" fmla="*/ 3702193 w 5108904"/>
                <a:gd name="connsiteY21" fmla="*/ 266700 h 3952875"/>
                <a:gd name="connsiteX22" fmla="*/ 3759343 w 5108904"/>
                <a:gd name="connsiteY22" fmla="*/ 276225 h 3952875"/>
                <a:gd name="connsiteX23" fmla="*/ 3806968 w 5108904"/>
                <a:gd name="connsiteY23" fmla="*/ 285750 h 3952875"/>
                <a:gd name="connsiteX24" fmla="*/ 3892693 w 5108904"/>
                <a:gd name="connsiteY24" fmla="*/ 295275 h 3952875"/>
                <a:gd name="connsiteX25" fmla="*/ 3949843 w 5108904"/>
                <a:gd name="connsiteY25" fmla="*/ 333375 h 3952875"/>
                <a:gd name="connsiteX26" fmla="*/ 3978418 w 5108904"/>
                <a:gd name="connsiteY26" fmla="*/ 352425 h 3952875"/>
                <a:gd name="connsiteX27" fmla="*/ 4006993 w 5108904"/>
                <a:gd name="connsiteY27" fmla="*/ 381000 h 3952875"/>
                <a:gd name="connsiteX28" fmla="*/ 4035568 w 5108904"/>
                <a:gd name="connsiteY28" fmla="*/ 419100 h 3952875"/>
                <a:gd name="connsiteX29" fmla="*/ 4073668 w 5108904"/>
                <a:gd name="connsiteY29" fmla="*/ 438150 h 3952875"/>
                <a:gd name="connsiteX30" fmla="*/ 4168918 w 5108904"/>
                <a:gd name="connsiteY30" fmla="*/ 485775 h 3952875"/>
                <a:gd name="connsiteX31" fmla="*/ 4235593 w 5108904"/>
                <a:gd name="connsiteY31" fmla="*/ 533400 h 3952875"/>
                <a:gd name="connsiteX32" fmla="*/ 4292743 w 5108904"/>
                <a:gd name="connsiteY32" fmla="*/ 571500 h 3952875"/>
                <a:gd name="connsiteX33" fmla="*/ 4311793 w 5108904"/>
                <a:gd name="connsiteY33" fmla="*/ 657225 h 3952875"/>
                <a:gd name="connsiteX34" fmla="*/ 4407043 w 5108904"/>
                <a:gd name="connsiteY34" fmla="*/ 819150 h 3952875"/>
                <a:gd name="connsiteX35" fmla="*/ 4435618 w 5108904"/>
                <a:gd name="connsiteY35" fmla="*/ 838200 h 3952875"/>
                <a:gd name="connsiteX36" fmla="*/ 4492768 w 5108904"/>
                <a:gd name="connsiteY36" fmla="*/ 923925 h 3952875"/>
                <a:gd name="connsiteX37" fmla="*/ 4511818 w 5108904"/>
                <a:gd name="connsiteY37" fmla="*/ 952500 h 3952875"/>
                <a:gd name="connsiteX38" fmla="*/ 4521343 w 5108904"/>
                <a:gd name="connsiteY38" fmla="*/ 981075 h 3952875"/>
                <a:gd name="connsiteX39" fmla="*/ 4559443 w 5108904"/>
                <a:gd name="connsiteY39" fmla="*/ 1019175 h 3952875"/>
                <a:gd name="connsiteX40" fmla="*/ 4607068 w 5108904"/>
                <a:gd name="connsiteY40" fmla="*/ 1057275 h 3952875"/>
                <a:gd name="connsiteX41" fmla="*/ 4635643 w 5108904"/>
                <a:gd name="connsiteY41" fmla="*/ 1085850 h 3952875"/>
                <a:gd name="connsiteX42" fmla="*/ 4645168 w 5108904"/>
                <a:gd name="connsiteY42" fmla="*/ 1114425 h 3952875"/>
                <a:gd name="connsiteX43" fmla="*/ 4673743 w 5108904"/>
                <a:gd name="connsiteY43" fmla="*/ 1133475 h 3952875"/>
                <a:gd name="connsiteX44" fmla="*/ 4692793 w 5108904"/>
                <a:gd name="connsiteY44" fmla="*/ 1190625 h 3952875"/>
                <a:gd name="connsiteX45" fmla="*/ 4702318 w 5108904"/>
                <a:gd name="connsiteY45" fmla="*/ 1219200 h 3952875"/>
                <a:gd name="connsiteX46" fmla="*/ 4740418 w 5108904"/>
                <a:gd name="connsiteY46" fmla="*/ 1276350 h 3952875"/>
                <a:gd name="connsiteX47" fmla="*/ 4759468 w 5108904"/>
                <a:gd name="connsiteY47" fmla="*/ 1304925 h 3952875"/>
                <a:gd name="connsiteX48" fmla="*/ 4778518 w 5108904"/>
                <a:gd name="connsiteY48" fmla="*/ 1333500 h 3952875"/>
                <a:gd name="connsiteX49" fmla="*/ 4797568 w 5108904"/>
                <a:gd name="connsiteY49" fmla="*/ 1447800 h 3952875"/>
                <a:gd name="connsiteX50" fmla="*/ 4816618 w 5108904"/>
                <a:gd name="connsiteY50" fmla="*/ 1504950 h 3952875"/>
                <a:gd name="connsiteX51" fmla="*/ 4826143 w 5108904"/>
                <a:gd name="connsiteY51" fmla="*/ 1533525 h 3952875"/>
                <a:gd name="connsiteX52" fmla="*/ 4835668 w 5108904"/>
                <a:gd name="connsiteY52" fmla="*/ 1571625 h 3952875"/>
                <a:gd name="connsiteX53" fmla="*/ 4854718 w 5108904"/>
                <a:gd name="connsiteY53" fmla="*/ 1628775 h 3952875"/>
                <a:gd name="connsiteX54" fmla="*/ 4864243 w 5108904"/>
                <a:gd name="connsiteY54" fmla="*/ 1666875 h 3952875"/>
                <a:gd name="connsiteX55" fmla="*/ 4873768 w 5108904"/>
                <a:gd name="connsiteY55" fmla="*/ 1714500 h 3952875"/>
                <a:gd name="connsiteX56" fmla="*/ 4911868 w 5108904"/>
                <a:gd name="connsiteY56" fmla="*/ 1781175 h 3952875"/>
                <a:gd name="connsiteX57" fmla="*/ 4940443 w 5108904"/>
                <a:gd name="connsiteY57" fmla="*/ 1809750 h 3952875"/>
                <a:gd name="connsiteX58" fmla="*/ 4959493 w 5108904"/>
                <a:gd name="connsiteY58" fmla="*/ 1847850 h 3952875"/>
                <a:gd name="connsiteX59" fmla="*/ 4988068 w 5108904"/>
                <a:gd name="connsiteY59" fmla="*/ 1885950 h 3952875"/>
                <a:gd name="connsiteX60" fmla="*/ 5007118 w 5108904"/>
                <a:gd name="connsiteY60" fmla="*/ 1914525 h 3952875"/>
                <a:gd name="connsiteX61" fmla="*/ 5054743 w 5108904"/>
                <a:gd name="connsiteY61" fmla="*/ 1981200 h 3952875"/>
                <a:gd name="connsiteX62" fmla="*/ 5083318 w 5108904"/>
                <a:gd name="connsiteY62" fmla="*/ 2047875 h 3952875"/>
                <a:gd name="connsiteX63" fmla="*/ 5092843 w 5108904"/>
                <a:gd name="connsiteY63" fmla="*/ 2085975 h 3952875"/>
                <a:gd name="connsiteX64" fmla="*/ 5092843 w 5108904"/>
                <a:gd name="connsiteY64" fmla="*/ 2400300 h 3952875"/>
                <a:gd name="connsiteX65" fmla="*/ 5083318 w 5108904"/>
                <a:gd name="connsiteY65" fmla="*/ 2428875 h 3952875"/>
                <a:gd name="connsiteX66" fmla="*/ 5073793 w 5108904"/>
                <a:gd name="connsiteY66" fmla="*/ 2466975 h 3952875"/>
                <a:gd name="connsiteX67" fmla="*/ 5083318 w 5108904"/>
                <a:gd name="connsiteY67" fmla="*/ 2676525 h 3952875"/>
                <a:gd name="connsiteX68" fmla="*/ 5092843 w 5108904"/>
                <a:gd name="connsiteY68" fmla="*/ 2714625 h 3952875"/>
                <a:gd name="connsiteX69" fmla="*/ 5064268 w 5108904"/>
                <a:gd name="connsiteY69" fmla="*/ 2800350 h 3952875"/>
                <a:gd name="connsiteX70" fmla="*/ 5054743 w 5108904"/>
                <a:gd name="connsiteY70" fmla="*/ 2838450 h 3952875"/>
                <a:gd name="connsiteX71" fmla="*/ 4959493 w 5108904"/>
                <a:gd name="connsiteY71" fmla="*/ 2876550 h 3952875"/>
                <a:gd name="connsiteX72" fmla="*/ 4902343 w 5108904"/>
                <a:gd name="connsiteY72" fmla="*/ 2914650 h 3952875"/>
                <a:gd name="connsiteX73" fmla="*/ 4873768 w 5108904"/>
                <a:gd name="connsiteY73" fmla="*/ 2933700 h 3952875"/>
                <a:gd name="connsiteX74" fmla="*/ 4778518 w 5108904"/>
                <a:gd name="connsiteY74" fmla="*/ 3019425 h 3952875"/>
                <a:gd name="connsiteX75" fmla="*/ 4711843 w 5108904"/>
                <a:gd name="connsiteY75" fmla="*/ 3067050 h 3952875"/>
                <a:gd name="connsiteX76" fmla="*/ 4616593 w 5108904"/>
                <a:gd name="connsiteY76" fmla="*/ 3086100 h 3952875"/>
                <a:gd name="connsiteX77" fmla="*/ 4483243 w 5108904"/>
                <a:gd name="connsiteY77" fmla="*/ 3105150 h 3952875"/>
                <a:gd name="connsiteX78" fmla="*/ 4454668 w 5108904"/>
                <a:gd name="connsiteY78" fmla="*/ 3114675 h 3952875"/>
                <a:gd name="connsiteX79" fmla="*/ 4321318 w 5108904"/>
                <a:gd name="connsiteY79" fmla="*/ 3133725 h 3952875"/>
                <a:gd name="connsiteX80" fmla="*/ 4216543 w 5108904"/>
                <a:gd name="connsiteY80" fmla="*/ 3162300 h 3952875"/>
                <a:gd name="connsiteX81" fmla="*/ 4140343 w 5108904"/>
                <a:gd name="connsiteY81" fmla="*/ 3190875 h 3952875"/>
                <a:gd name="connsiteX82" fmla="*/ 4111768 w 5108904"/>
                <a:gd name="connsiteY82" fmla="*/ 3200400 h 3952875"/>
                <a:gd name="connsiteX83" fmla="*/ 3911743 w 5108904"/>
                <a:gd name="connsiteY83" fmla="*/ 3209925 h 3952875"/>
                <a:gd name="connsiteX84" fmla="*/ 3787918 w 5108904"/>
                <a:gd name="connsiteY84" fmla="*/ 3219450 h 3952875"/>
                <a:gd name="connsiteX85" fmla="*/ 3711718 w 5108904"/>
                <a:gd name="connsiteY85" fmla="*/ 3228975 h 3952875"/>
                <a:gd name="connsiteX86" fmla="*/ 3416443 w 5108904"/>
                <a:gd name="connsiteY86" fmla="*/ 3238500 h 3952875"/>
                <a:gd name="connsiteX87" fmla="*/ 3330718 w 5108904"/>
                <a:gd name="connsiteY87" fmla="*/ 3248025 h 3952875"/>
                <a:gd name="connsiteX88" fmla="*/ 3302143 w 5108904"/>
                <a:gd name="connsiteY88" fmla="*/ 3267075 h 3952875"/>
                <a:gd name="connsiteX89" fmla="*/ 3254518 w 5108904"/>
                <a:gd name="connsiteY89" fmla="*/ 3276600 h 3952875"/>
                <a:gd name="connsiteX90" fmla="*/ 3197368 w 5108904"/>
                <a:gd name="connsiteY90" fmla="*/ 3305175 h 3952875"/>
                <a:gd name="connsiteX91" fmla="*/ 3149743 w 5108904"/>
                <a:gd name="connsiteY91" fmla="*/ 3352800 h 3952875"/>
                <a:gd name="connsiteX92" fmla="*/ 3102118 w 5108904"/>
                <a:gd name="connsiteY92" fmla="*/ 3400425 h 3952875"/>
                <a:gd name="connsiteX93" fmla="*/ 3064018 w 5108904"/>
                <a:gd name="connsiteY93" fmla="*/ 3457575 h 3952875"/>
                <a:gd name="connsiteX94" fmla="*/ 3054493 w 5108904"/>
                <a:gd name="connsiteY94" fmla="*/ 3486150 h 3952875"/>
                <a:gd name="connsiteX95" fmla="*/ 3016393 w 5108904"/>
                <a:gd name="connsiteY95" fmla="*/ 3524250 h 3952875"/>
                <a:gd name="connsiteX96" fmla="*/ 2978293 w 5108904"/>
                <a:gd name="connsiteY96" fmla="*/ 3581400 h 3952875"/>
                <a:gd name="connsiteX97" fmla="*/ 2902093 w 5108904"/>
                <a:gd name="connsiteY97" fmla="*/ 3667125 h 3952875"/>
                <a:gd name="connsiteX98" fmla="*/ 2825893 w 5108904"/>
                <a:gd name="connsiteY98" fmla="*/ 3686175 h 3952875"/>
                <a:gd name="connsiteX99" fmla="*/ 2797318 w 5108904"/>
                <a:gd name="connsiteY99" fmla="*/ 3695700 h 3952875"/>
                <a:gd name="connsiteX100" fmla="*/ 2740168 w 5108904"/>
                <a:gd name="connsiteY100" fmla="*/ 3733800 h 3952875"/>
                <a:gd name="connsiteX101" fmla="*/ 2378218 w 5108904"/>
                <a:gd name="connsiteY101" fmla="*/ 3762375 h 3952875"/>
                <a:gd name="connsiteX102" fmla="*/ 2302018 w 5108904"/>
                <a:gd name="connsiteY102" fmla="*/ 3790950 h 3952875"/>
                <a:gd name="connsiteX103" fmla="*/ 2263918 w 5108904"/>
                <a:gd name="connsiteY103" fmla="*/ 3800475 h 3952875"/>
                <a:gd name="connsiteX104" fmla="*/ 2159143 w 5108904"/>
                <a:gd name="connsiteY104" fmla="*/ 3819525 h 3952875"/>
                <a:gd name="connsiteX105" fmla="*/ 2111518 w 5108904"/>
                <a:gd name="connsiteY105" fmla="*/ 3838575 h 3952875"/>
                <a:gd name="connsiteX106" fmla="*/ 1978168 w 5108904"/>
                <a:gd name="connsiteY106" fmla="*/ 3867150 h 3952875"/>
                <a:gd name="connsiteX107" fmla="*/ 1921018 w 5108904"/>
                <a:gd name="connsiteY107" fmla="*/ 3886200 h 3952875"/>
                <a:gd name="connsiteX108" fmla="*/ 1835293 w 5108904"/>
                <a:gd name="connsiteY108" fmla="*/ 3914775 h 3952875"/>
                <a:gd name="connsiteX109" fmla="*/ 1806718 w 5108904"/>
                <a:gd name="connsiteY109" fmla="*/ 3924300 h 3952875"/>
                <a:gd name="connsiteX110" fmla="*/ 1768618 w 5108904"/>
                <a:gd name="connsiteY110" fmla="*/ 3933825 h 3952875"/>
                <a:gd name="connsiteX111" fmla="*/ 1663843 w 5108904"/>
                <a:gd name="connsiteY111" fmla="*/ 3952875 h 3952875"/>
                <a:gd name="connsiteX112" fmla="*/ 1330468 w 5108904"/>
                <a:gd name="connsiteY112" fmla="*/ 3943350 h 3952875"/>
                <a:gd name="connsiteX113" fmla="*/ 1273318 w 5108904"/>
                <a:gd name="connsiteY113" fmla="*/ 3933825 h 3952875"/>
                <a:gd name="connsiteX114" fmla="*/ 1197118 w 5108904"/>
                <a:gd name="connsiteY114" fmla="*/ 3924300 h 3952875"/>
                <a:gd name="connsiteX115" fmla="*/ 1159018 w 5108904"/>
                <a:gd name="connsiteY115" fmla="*/ 3914775 h 3952875"/>
                <a:gd name="connsiteX116" fmla="*/ 1111393 w 5108904"/>
                <a:gd name="connsiteY116" fmla="*/ 3905250 h 3952875"/>
                <a:gd name="connsiteX117" fmla="*/ 1082818 w 5108904"/>
                <a:gd name="connsiteY117" fmla="*/ 3895725 h 3952875"/>
                <a:gd name="connsiteX118" fmla="*/ 997093 w 5108904"/>
                <a:gd name="connsiteY118" fmla="*/ 3876675 h 3952875"/>
                <a:gd name="connsiteX119" fmla="*/ 939943 w 5108904"/>
                <a:gd name="connsiteY119" fmla="*/ 3848100 h 3952875"/>
                <a:gd name="connsiteX120" fmla="*/ 873268 w 5108904"/>
                <a:gd name="connsiteY120" fmla="*/ 3829050 h 3952875"/>
                <a:gd name="connsiteX121" fmla="*/ 758968 w 5108904"/>
                <a:gd name="connsiteY121" fmla="*/ 3810000 h 3952875"/>
                <a:gd name="connsiteX122" fmla="*/ 663718 w 5108904"/>
                <a:gd name="connsiteY122" fmla="*/ 3781425 h 3952875"/>
                <a:gd name="connsiteX123" fmla="*/ 635143 w 5108904"/>
                <a:gd name="connsiteY123" fmla="*/ 3762375 h 3952875"/>
                <a:gd name="connsiteX124" fmla="*/ 587518 w 5108904"/>
                <a:gd name="connsiteY124" fmla="*/ 3714750 h 3952875"/>
                <a:gd name="connsiteX125" fmla="*/ 568468 w 5108904"/>
                <a:gd name="connsiteY125" fmla="*/ 3686175 h 3952875"/>
                <a:gd name="connsiteX126" fmla="*/ 539893 w 5108904"/>
                <a:gd name="connsiteY126" fmla="*/ 3667125 h 3952875"/>
                <a:gd name="connsiteX127" fmla="*/ 473218 w 5108904"/>
                <a:gd name="connsiteY127" fmla="*/ 3590925 h 3952875"/>
                <a:gd name="connsiteX128" fmla="*/ 435118 w 5108904"/>
                <a:gd name="connsiteY128" fmla="*/ 3552825 h 3952875"/>
                <a:gd name="connsiteX129" fmla="*/ 387493 w 5108904"/>
                <a:gd name="connsiteY129" fmla="*/ 3514725 h 3952875"/>
                <a:gd name="connsiteX130" fmla="*/ 349393 w 5108904"/>
                <a:gd name="connsiteY130" fmla="*/ 3457575 h 3952875"/>
                <a:gd name="connsiteX131" fmla="*/ 282718 w 5108904"/>
                <a:gd name="connsiteY131" fmla="*/ 3400425 h 3952875"/>
                <a:gd name="connsiteX132" fmla="*/ 216043 w 5108904"/>
                <a:gd name="connsiteY132" fmla="*/ 3314700 h 3952875"/>
                <a:gd name="connsiteX133" fmla="*/ 187468 w 5108904"/>
                <a:gd name="connsiteY133" fmla="*/ 3257550 h 3952875"/>
                <a:gd name="connsiteX134" fmla="*/ 158893 w 5108904"/>
                <a:gd name="connsiteY134" fmla="*/ 3228975 h 3952875"/>
                <a:gd name="connsiteX135" fmla="*/ 120793 w 5108904"/>
                <a:gd name="connsiteY135" fmla="*/ 3171825 h 3952875"/>
                <a:gd name="connsiteX136" fmla="*/ 111268 w 5108904"/>
                <a:gd name="connsiteY136" fmla="*/ 3143250 h 3952875"/>
                <a:gd name="connsiteX137" fmla="*/ 82693 w 5108904"/>
                <a:gd name="connsiteY137" fmla="*/ 3133725 h 3952875"/>
                <a:gd name="connsiteX138" fmla="*/ 63643 w 5108904"/>
                <a:gd name="connsiteY138" fmla="*/ 3076575 h 3952875"/>
                <a:gd name="connsiteX139" fmla="*/ 54118 w 5108904"/>
                <a:gd name="connsiteY139" fmla="*/ 3048000 h 3952875"/>
                <a:gd name="connsiteX140" fmla="*/ 35068 w 5108904"/>
                <a:gd name="connsiteY140" fmla="*/ 3019425 h 3952875"/>
                <a:gd name="connsiteX141" fmla="*/ 6493 w 5108904"/>
                <a:gd name="connsiteY141" fmla="*/ 2924175 h 3952875"/>
                <a:gd name="connsiteX142" fmla="*/ 1587 w 5108904"/>
                <a:gd name="connsiteY142" fmla="*/ 2548145 h 3952875"/>
                <a:gd name="connsiteX143" fmla="*/ 16018 w 5108904"/>
                <a:gd name="connsiteY143" fmla="*/ 2247900 h 3952875"/>
                <a:gd name="connsiteX144" fmla="*/ 44593 w 5108904"/>
                <a:gd name="connsiteY144" fmla="*/ 2105025 h 3952875"/>
                <a:gd name="connsiteX145" fmla="*/ 54118 w 5108904"/>
                <a:gd name="connsiteY145" fmla="*/ 2066925 h 3952875"/>
                <a:gd name="connsiteX146" fmla="*/ 92218 w 5108904"/>
                <a:gd name="connsiteY146" fmla="*/ 1990725 h 3952875"/>
                <a:gd name="connsiteX147" fmla="*/ 101743 w 5108904"/>
                <a:gd name="connsiteY147" fmla="*/ 1962150 h 3952875"/>
                <a:gd name="connsiteX148" fmla="*/ 120793 w 5108904"/>
                <a:gd name="connsiteY148" fmla="*/ 1933575 h 3952875"/>
                <a:gd name="connsiteX149" fmla="*/ 130318 w 5108904"/>
                <a:gd name="connsiteY149" fmla="*/ 1905000 h 3952875"/>
                <a:gd name="connsiteX150" fmla="*/ 149368 w 5108904"/>
                <a:gd name="connsiteY150" fmla="*/ 1866900 h 3952875"/>
                <a:gd name="connsiteX151" fmla="*/ 158893 w 5108904"/>
                <a:gd name="connsiteY151" fmla="*/ 1838325 h 3952875"/>
                <a:gd name="connsiteX152" fmla="*/ 177943 w 5108904"/>
                <a:gd name="connsiteY152" fmla="*/ 1800225 h 3952875"/>
                <a:gd name="connsiteX153" fmla="*/ 187468 w 5108904"/>
                <a:gd name="connsiteY153" fmla="*/ 1762125 h 3952875"/>
                <a:gd name="connsiteX154" fmla="*/ 216043 w 5108904"/>
                <a:gd name="connsiteY154" fmla="*/ 1685925 h 3952875"/>
                <a:gd name="connsiteX155" fmla="*/ 225568 w 5108904"/>
                <a:gd name="connsiteY155" fmla="*/ 1647825 h 3952875"/>
                <a:gd name="connsiteX156" fmla="*/ 244618 w 5108904"/>
                <a:gd name="connsiteY156" fmla="*/ 1609725 h 3952875"/>
                <a:gd name="connsiteX157" fmla="*/ 254143 w 5108904"/>
                <a:gd name="connsiteY157" fmla="*/ 1581150 h 3952875"/>
                <a:gd name="connsiteX158" fmla="*/ 273193 w 5108904"/>
                <a:gd name="connsiteY158" fmla="*/ 1504950 h 3952875"/>
                <a:gd name="connsiteX159" fmla="*/ 292243 w 5108904"/>
                <a:gd name="connsiteY159" fmla="*/ 1476375 h 3952875"/>
                <a:gd name="connsiteX160" fmla="*/ 301768 w 5108904"/>
                <a:gd name="connsiteY160" fmla="*/ 1447800 h 3952875"/>
                <a:gd name="connsiteX161" fmla="*/ 330343 w 5108904"/>
                <a:gd name="connsiteY161" fmla="*/ 1438275 h 3952875"/>
                <a:gd name="connsiteX162" fmla="*/ 358918 w 5108904"/>
                <a:gd name="connsiteY162" fmla="*/ 1400175 h 3952875"/>
                <a:gd name="connsiteX163" fmla="*/ 416068 w 5108904"/>
                <a:gd name="connsiteY163" fmla="*/ 1362075 h 3952875"/>
                <a:gd name="connsiteX164" fmla="*/ 492268 w 5108904"/>
                <a:gd name="connsiteY164" fmla="*/ 1295400 h 3952875"/>
                <a:gd name="connsiteX165" fmla="*/ 520843 w 5108904"/>
                <a:gd name="connsiteY165" fmla="*/ 1285875 h 3952875"/>
                <a:gd name="connsiteX166" fmla="*/ 577993 w 5108904"/>
                <a:gd name="connsiteY166" fmla="*/ 1247775 h 3952875"/>
                <a:gd name="connsiteX167" fmla="*/ 606568 w 5108904"/>
                <a:gd name="connsiteY167" fmla="*/ 1238250 h 3952875"/>
                <a:gd name="connsiteX168" fmla="*/ 663718 w 5108904"/>
                <a:gd name="connsiteY168" fmla="*/ 1200150 h 3952875"/>
                <a:gd name="connsiteX169" fmla="*/ 692293 w 5108904"/>
                <a:gd name="connsiteY169" fmla="*/ 1181100 h 3952875"/>
                <a:gd name="connsiteX170" fmla="*/ 730393 w 5108904"/>
                <a:gd name="connsiteY170" fmla="*/ 1162050 h 3952875"/>
                <a:gd name="connsiteX171" fmla="*/ 806593 w 5108904"/>
                <a:gd name="connsiteY171" fmla="*/ 1143000 h 3952875"/>
                <a:gd name="connsiteX172" fmla="*/ 835168 w 5108904"/>
                <a:gd name="connsiteY172" fmla="*/ 1133475 h 3952875"/>
                <a:gd name="connsiteX173" fmla="*/ 873268 w 5108904"/>
                <a:gd name="connsiteY173" fmla="*/ 1123950 h 3952875"/>
                <a:gd name="connsiteX174" fmla="*/ 939943 w 5108904"/>
                <a:gd name="connsiteY174" fmla="*/ 1104900 h 3952875"/>
                <a:gd name="connsiteX175" fmla="*/ 1006618 w 5108904"/>
                <a:gd name="connsiteY175" fmla="*/ 1076325 h 3952875"/>
                <a:gd name="connsiteX176" fmla="*/ 1054243 w 5108904"/>
                <a:gd name="connsiteY176" fmla="*/ 1057275 h 3952875"/>
                <a:gd name="connsiteX177" fmla="*/ 1111393 w 5108904"/>
                <a:gd name="connsiteY177" fmla="*/ 1047750 h 3952875"/>
                <a:gd name="connsiteX178" fmla="*/ 1159018 w 5108904"/>
                <a:gd name="connsiteY178" fmla="*/ 1038225 h 3952875"/>
                <a:gd name="connsiteX179" fmla="*/ 1216168 w 5108904"/>
                <a:gd name="connsiteY179" fmla="*/ 1019175 h 3952875"/>
                <a:gd name="connsiteX180" fmla="*/ 1244743 w 5108904"/>
                <a:gd name="connsiteY180" fmla="*/ 1009650 h 3952875"/>
                <a:gd name="connsiteX181" fmla="*/ 1311418 w 5108904"/>
                <a:gd name="connsiteY181" fmla="*/ 981075 h 3952875"/>
                <a:gd name="connsiteX182" fmla="*/ 1359043 w 5108904"/>
                <a:gd name="connsiteY182" fmla="*/ 962025 h 3952875"/>
                <a:gd name="connsiteX183" fmla="*/ 1425718 w 5108904"/>
                <a:gd name="connsiteY183" fmla="*/ 942975 h 3952875"/>
                <a:gd name="connsiteX184" fmla="*/ 1482868 w 5108904"/>
                <a:gd name="connsiteY184" fmla="*/ 904875 h 3952875"/>
                <a:gd name="connsiteX185" fmla="*/ 1520968 w 5108904"/>
                <a:gd name="connsiteY185" fmla="*/ 847725 h 3952875"/>
                <a:gd name="connsiteX186" fmla="*/ 1540018 w 5108904"/>
                <a:gd name="connsiteY186" fmla="*/ 790575 h 3952875"/>
                <a:gd name="connsiteX187" fmla="*/ 1578118 w 5108904"/>
                <a:gd name="connsiteY187" fmla="*/ 723900 h 3952875"/>
                <a:gd name="connsiteX188" fmla="*/ 1606693 w 5108904"/>
                <a:gd name="connsiteY188" fmla="*/ 647700 h 3952875"/>
                <a:gd name="connsiteX189" fmla="*/ 1635268 w 5108904"/>
                <a:gd name="connsiteY189" fmla="*/ 571500 h 3952875"/>
                <a:gd name="connsiteX190" fmla="*/ 1644793 w 5108904"/>
                <a:gd name="connsiteY190" fmla="*/ 533400 h 3952875"/>
                <a:gd name="connsiteX191" fmla="*/ 1682893 w 5108904"/>
                <a:gd name="connsiteY191" fmla="*/ 447675 h 3952875"/>
                <a:gd name="connsiteX192" fmla="*/ 1711468 w 5108904"/>
                <a:gd name="connsiteY192" fmla="*/ 342900 h 3952875"/>
                <a:gd name="connsiteX193" fmla="*/ 1740043 w 5108904"/>
                <a:gd name="connsiteY193" fmla="*/ 314325 h 3952875"/>
                <a:gd name="connsiteX194" fmla="*/ 1778143 w 5108904"/>
                <a:gd name="connsiteY194" fmla="*/ 266700 h 3952875"/>
                <a:gd name="connsiteX195" fmla="*/ 1816243 w 5108904"/>
                <a:gd name="connsiteY195" fmla="*/ 200025 h 3952875"/>
                <a:gd name="connsiteX196" fmla="*/ 1844818 w 5108904"/>
                <a:gd name="connsiteY196" fmla="*/ 171450 h 3952875"/>
                <a:gd name="connsiteX197" fmla="*/ 1873393 w 5108904"/>
                <a:gd name="connsiteY197" fmla="*/ 161925 h 3952875"/>
                <a:gd name="connsiteX198" fmla="*/ 1901968 w 5108904"/>
                <a:gd name="connsiteY198" fmla="*/ 133350 h 3952875"/>
                <a:gd name="connsiteX0" fmla="*/ 1951029 w 5157965"/>
                <a:gd name="connsiteY0" fmla="*/ 133350 h 3952875"/>
                <a:gd name="connsiteX1" fmla="*/ 1979604 w 5157965"/>
                <a:gd name="connsiteY1" fmla="*/ 104775 h 3952875"/>
                <a:gd name="connsiteX2" fmla="*/ 2008179 w 5157965"/>
                <a:gd name="connsiteY2" fmla="*/ 95250 h 3952875"/>
                <a:gd name="connsiteX3" fmla="*/ 2036754 w 5157965"/>
                <a:gd name="connsiteY3" fmla="*/ 76200 h 3952875"/>
                <a:gd name="connsiteX4" fmla="*/ 2151054 w 5157965"/>
                <a:gd name="connsiteY4" fmla="*/ 47625 h 3952875"/>
                <a:gd name="connsiteX5" fmla="*/ 2179629 w 5157965"/>
                <a:gd name="connsiteY5" fmla="*/ 38100 h 3952875"/>
                <a:gd name="connsiteX6" fmla="*/ 2217729 w 5157965"/>
                <a:gd name="connsiteY6" fmla="*/ 28575 h 3952875"/>
                <a:gd name="connsiteX7" fmla="*/ 2246304 w 5157965"/>
                <a:gd name="connsiteY7" fmla="*/ 19050 h 3952875"/>
                <a:gd name="connsiteX8" fmla="*/ 2360604 w 5157965"/>
                <a:gd name="connsiteY8" fmla="*/ 9525 h 3952875"/>
                <a:gd name="connsiteX9" fmla="*/ 2798754 w 5157965"/>
                <a:gd name="connsiteY9" fmla="*/ 0 h 3952875"/>
                <a:gd name="connsiteX10" fmla="*/ 2922579 w 5157965"/>
                <a:gd name="connsiteY10" fmla="*/ 9525 h 3952875"/>
                <a:gd name="connsiteX11" fmla="*/ 3055929 w 5157965"/>
                <a:gd name="connsiteY11" fmla="*/ 28575 h 3952875"/>
                <a:gd name="connsiteX12" fmla="*/ 3246429 w 5157965"/>
                <a:gd name="connsiteY12" fmla="*/ 38100 h 3952875"/>
                <a:gd name="connsiteX13" fmla="*/ 3303579 w 5157965"/>
                <a:gd name="connsiteY13" fmla="*/ 57150 h 3952875"/>
                <a:gd name="connsiteX14" fmla="*/ 3351204 w 5157965"/>
                <a:gd name="connsiteY14" fmla="*/ 66675 h 3952875"/>
                <a:gd name="connsiteX15" fmla="*/ 3436929 w 5157965"/>
                <a:gd name="connsiteY15" fmla="*/ 114300 h 3952875"/>
                <a:gd name="connsiteX16" fmla="*/ 3465504 w 5157965"/>
                <a:gd name="connsiteY16" fmla="*/ 123825 h 3952875"/>
                <a:gd name="connsiteX17" fmla="*/ 3494079 w 5157965"/>
                <a:gd name="connsiteY17" fmla="*/ 142875 h 3952875"/>
                <a:gd name="connsiteX18" fmla="*/ 3560754 w 5157965"/>
                <a:gd name="connsiteY18" fmla="*/ 219075 h 3952875"/>
                <a:gd name="connsiteX19" fmla="*/ 3598854 w 5157965"/>
                <a:gd name="connsiteY19" fmla="*/ 228600 h 3952875"/>
                <a:gd name="connsiteX20" fmla="*/ 3627429 w 5157965"/>
                <a:gd name="connsiteY20" fmla="*/ 247650 h 3952875"/>
                <a:gd name="connsiteX21" fmla="*/ 3751254 w 5157965"/>
                <a:gd name="connsiteY21" fmla="*/ 266700 h 3952875"/>
                <a:gd name="connsiteX22" fmla="*/ 3808404 w 5157965"/>
                <a:gd name="connsiteY22" fmla="*/ 276225 h 3952875"/>
                <a:gd name="connsiteX23" fmla="*/ 3856029 w 5157965"/>
                <a:gd name="connsiteY23" fmla="*/ 285750 h 3952875"/>
                <a:gd name="connsiteX24" fmla="*/ 3941754 w 5157965"/>
                <a:gd name="connsiteY24" fmla="*/ 295275 h 3952875"/>
                <a:gd name="connsiteX25" fmla="*/ 3998904 w 5157965"/>
                <a:gd name="connsiteY25" fmla="*/ 333375 h 3952875"/>
                <a:gd name="connsiteX26" fmla="*/ 4027479 w 5157965"/>
                <a:gd name="connsiteY26" fmla="*/ 352425 h 3952875"/>
                <a:gd name="connsiteX27" fmla="*/ 4056054 w 5157965"/>
                <a:gd name="connsiteY27" fmla="*/ 381000 h 3952875"/>
                <a:gd name="connsiteX28" fmla="*/ 4084629 w 5157965"/>
                <a:gd name="connsiteY28" fmla="*/ 419100 h 3952875"/>
                <a:gd name="connsiteX29" fmla="*/ 4122729 w 5157965"/>
                <a:gd name="connsiteY29" fmla="*/ 438150 h 3952875"/>
                <a:gd name="connsiteX30" fmla="*/ 4217979 w 5157965"/>
                <a:gd name="connsiteY30" fmla="*/ 485775 h 3952875"/>
                <a:gd name="connsiteX31" fmla="*/ 4284654 w 5157965"/>
                <a:gd name="connsiteY31" fmla="*/ 533400 h 3952875"/>
                <a:gd name="connsiteX32" fmla="*/ 4341804 w 5157965"/>
                <a:gd name="connsiteY32" fmla="*/ 571500 h 3952875"/>
                <a:gd name="connsiteX33" fmla="*/ 4360854 w 5157965"/>
                <a:gd name="connsiteY33" fmla="*/ 657225 h 3952875"/>
                <a:gd name="connsiteX34" fmla="*/ 4456104 w 5157965"/>
                <a:gd name="connsiteY34" fmla="*/ 819150 h 3952875"/>
                <a:gd name="connsiteX35" fmla="*/ 4484679 w 5157965"/>
                <a:gd name="connsiteY35" fmla="*/ 838200 h 3952875"/>
                <a:gd name="connsiteX36" fmla="*/ 4541829 w 5157965"/>
                <a:gd name="connsiteY36" fmla="*/ 923925 h 3952875"/>
                <a:gd name="connsiteX37" fmla="*/ 4560879 w 5157965"/>
                <a:gd name="connsiteY37" fmla="*/ 952500 h 3952875"/>
                <a:gd name="connsiteX38" fmla="*/ 4570404 w 5157965"/>
                <a:gd name="connsiteY38" fmla="*/ 981075 h 3952875"/>
                <a:gd name="connsiteX39" fmla="*/ 4608504 w 5157965"/>
                <a:gd name="connsiteY39" fmla="*/ 1019175 h 3952875"/>
                <a:gd name="connsiteX40" fmla="*/ 4656129 w 5157965"/>
                <a:gd name="connsiteY40" fmla="*/ 1057275 h 3952875"/>
                <a:gd name="connsiteX41" fmla="*/ 4684704 w 5157965"/>
                <a:gd name="connsiteY41" fmla="*/ 1085850 h 3952875"/>
                <a:gd name="connsiteX42" fmla="*/ 4694229 w 5157965"/>
                <a:gd name="connsiteY42" fmla="*/ 1114425 h 3952875"/>
                <a:gd name="connsiteX43" fmla="*/ 4722804 w 5157965"/>
                <a:gd name="connsiteY43" fmla="*/ 1133475 h 3952875"/>
                <a:gd name="connsiteX44" fmla="*/ 4741854 w 5157965"/>
                <a:gd name="connsiteY44" fmla="*/ 1190625 h 3952875"/>
                <a:gd name="connsiteX45" fmla="*/ 4751379 w 5157965"/>
                <a:gd name="connsiteY45" fmla="*/ 1219200 h 3952875"/>
                <a:gd name="connsiteX46" fmla="*/ 4789479 w 5157965"/>
                <a:gd name="connsiteY46" fmla="*/ 1276350 h 3952875"/>
                <a:gd name="connsiteX47" fmla="*/ 4808529 w 5157965"/>
                <a:gd name="connsiteY47" fmla="*/ 1304925 h 3952875"/>
                <a:gd name="connsiteX48" fmla="*/ 4827579 w 5157965"/>
                <a:gd name="connsiteY48" fmla="*/ 1333500 h 3952875"/>
                <a:gd name="connsiteX49" fmla="*/ 4846629 w 5157965"/>
                <a:gd name="connsiteY49" fmla="*/ 1447800 h 3952875"/>
                <a:gd name="connsiteX50" fmla="*/ 4865679 w 5157965"/>
                <a:gd name="connsiteY50" fmla="*/ 1504950 h 3952875"/>
                <a:gd name="connsiteX51" fmla="*/ 4875204 w 5157965"/>
                <a:gd name="connsiteY51" fmla="*/ 1533525 h 3952875"/>
                <a:gd name="connsiteX52" fmla="*/ 4884729 w 5157965"/>
                <a:gd name="connsiteY52" fmla="*/ 1571625 h 3952875"/>
                <a:gd name="connsiteX53" fmla="*/ 4903779 w 5157965"/>
                <a:gd name="connsiteY53" fmla="*/ 1628775 h 3952875"/>
                <a:gd name="connsiteX54" fmla="*/ 4913304 w 5157965"/>
                <a:gd name="connsiteY54" fmla="*/ 1666875 h 3952875"/>
                <a:gd name="connsiteX55" fmla="*/ 4922829 w 5157965"/>
                <a:gd name="connsiteY55" fmla="*/ 1714500 h 3952875"/>
                <a:gd name="connsiteX56" fmla="*/ 4960929 w 5157965"/>
                <a:gd name="connsiteY56" fmla="*/ 1781175 h 3952875"/>
                <a:gd name="connsiteX57" fmla="*/ 4989504 w 5157965"/>
                <a:gd name="connsiteY57" fmla="*/ 1809750 h 3952875"/>
                <a:gd name="connsiteX58" fmla="*/ 5008554 w 5157965"/>
                <a:gd name="connsiteY58" fmla="*/ 1847850 h 3952875"/>
                <a:gd name="connsiteX59" fmla="*/ 5037129 w 5157965"/>
                <a:gd name="connsiteY59" fmla="*/ 1885950 h 3952875"/>
                <a:gd name="connsiteX60" fmla="*/ 5056179 w 5157965"/>
                <a:gd name="connsiteY60" fmla="*/ 1914525 h 3952875"/>
                <a:gd name="connsiteX61" fmla="*/ 5103804 w 5157965"/>
                <a:gd name="connsiteY61" fmla="*/ 1981200 h 3952875"/>
                <a:gd name="connsiteX62" fmla="*/ 5132379 w 5157965"/>
                <a:gd name="connsiteY62" fmla="*/ 2047875 h 3952875"/>
                <a:gd name="connsiteX63" fmla="*/ 5141904 w 5157965"/>
                <a:gd name="connsiteY63" fmla="*/ 2085975 h 3952875"/>
                <a:gd name="connsiteX64" fmla="*/ 5141904 w 5157965"/>
                <a:gd name="connsiteY64" fmla="*/ 2400300 h 3952875"/>
                <a:gd name="connsiteX65" fmla="*/ 5132379 w 5157965"/>
                <a:gd name="connsiteY65" fmla="*/ 2428875 h 3952875"/>
                <a:gd name="connsiteX66" fmla="*/ 5122854 w 5157965"/>
                <a:gd name="connsiteY66" fmla="*/ 2466975 h 3952875"/>
                <a:gd name="connsiteX67" fmla="*/ 5132379 w 5157965"/>
                <a:gd name="connsiteY67" fmla="*/ 2676525 h 3952875"/>
                <a:gd name="connsiteX68" fmla="*/ 5141904 w 5157965"/>
                <a:gd name="connsiteY68" fmla="*/ 2714625 h 3952875"/>
                <a:gd name="connsiteX69" fmla="*/ 5113329 w 5157965"/>
                <a:gd name="connsiteY69" fmla="*/ 2800350 h 3952875"/>
                <a:gd name="connsiteX70" fmla="*/ 5103804 w 5157965"/>
                <a:gd name="connsiteY70" fmla="*/ 2838450 h 3952875"/>
                <a:gd name="connsiteX71" fmla="*/ 5008554 w 5157965"/>
                <a:gd name="connsiteY71" fmla="*/ 2876550 h 3952875"/>
                <a:gd name="connsiteX72" fmla="*/ 4951404 w 5157965"/>
                <a:gd name="connsiteY72" fmla="*/ 2914650 h 3952875"/>
                <a:gd name="connsiteX73" fmla="*/ 4922829 w 5157965"/>
                <a:gd name="connsiteY73" fmla="*/ 2933700 h 3952875"/>
                <a:gd name="connsiteX74" fmla="*/ 4827579 w 5157965"/>
                <a:gd name="connsiteY74" fmla="*/ 3019425 h 3952875"/>
                <a:gd name="connsiteX75" fmla="*/ 4760904 w 5157965"/>
                <a:gd name="connsiteY75" fmla="*/ 3067050 h 3952875"/>
                <a:gd name="connsiteX76" fmla="*/ 4665654 w 5157965"/>
                <a:gd name="connsiteY76" fmla="*/ 3086100 h 3952875"/>
                <a:gd name="connsiteX77" fmla="*/ 4532304 w 5157965"/>
                <a:gd name="connsiteY77" fmla="*/ 3105150 h 3952875"/>
                <a:gd name="connsiteX78" fmla="*/ 4503729 w 5157965"/>
                <a:gd name="connsiteY78" fmla="*/ 3114675 h 3952875"/>
                <a:gd name="connsiteX79" fmla="*/ 4370379 w 5157965"/>
                <a:gd name="connsiteY79" fmla="*/ 3133725 h 3952875"/>
                <a:gd name="connsiteX80" fmla="*/ 4265604 w 5157965"/>
                <a:gd name="connsiteY80" fmla="*/ 3162300 h 3952875"/>
                <a:gd name="connsiteX81" fmla="*/ 4189404 w 5157965"/>
                <a:gd name="connsiteY81" fmla="*/ 3190875 h 3952875"/>
                <a:gd name="connsiteX82" fmla="*/ 4160829 w 5157965"/>
                <a:gd name="connsiteY82" fmla="*/ 3200400 h 3952875"/>
                <a:gd name="connsiteX83" fmla="*/ 3960804 w 5157965"/>
                <a:gd name="connsiteY83" fmla="*/ 3209925 h 3952875"/>
                <a:gd name="connsiteX84" fmla="*/ 3836979 w 5157965"/>
                <a:gd name="connsiteY84" fmla="*/ 3219450 h 3952875"/>
                <a:gd name="connsiteX85" fmla="*/ 3760779 w 5157965"/>
                <a:gd name="connsiteY85" fmla="*/ 3228975 h 3952875"/>
                <a:gd name="connsiteX86" fmla="*/ 3465504 w 5157965"/>
                <a:gd name="connsiteY86" fmla="*/ 3238500 h 3952875"/>
                <a:gd name="connsiteX87" fmla="*/ 3379779 w 5157965"/>
                <a:gd name="connsiteY87" fmla="*/ 3248025 h 3952875"/>
                <a:gd name="connsiteX88" fmla="*/ 3351204 w 5157965"/>
                <a:gd name="connsiteY88" fmla="*/ 3267075 h 3952875"/>
                <a:gd name="connsiteX89" fmla="*/ 3303579 w 5157965"/>
                <a:gd name="connsiteY89" fmla="*/ 3276600 h 3952875"/>
                <a:gd name="connsiteX90" fmla="*/ 3246429 w 5157965"/>
                <a:gd name="connsiteY90" fmla="*/ 3305175 h 3952875"/>
                <a:gd name="connsiteX91" fmla="*/ 3198804 w 5157965"/>
                <a:gd name="connsiteY91" fmla="*/ 3352800 h 3952875"/>
                <a:gd name="connsiteX92" fmla="*/ 3151179 w 5157965"/>
                <a:gd name="connsiteY92" fmla="*/ 3400425 h 3952875"/>
                <a:gd name="connsiteX93" fmla="*/ 3113079 w 5157965"/>
                <a:gd name="connsiteY93" fmla="*/ 3457575 h 3952875"/>
                <a:gd name="connsiteX94" fmla="*/ 3103554 w 5157965"/>
                <a:gd name="connsiteY94" fmla="*/ 3486150 h 3952875"/>
                <a:gd name="connsiteX95" fmla="*/ 3065454 w 5157965"/>
                <a:gd name="connsiteY95" fmla="*/ 3524250 h 3952875"/>
                <a:gd name="connsiteX96" fmla="*/ 3027354 w 5157965"/>
                <a:gd name="connsiteY96" fmla="*/ 3581400 h 3952875"/>
                <a:gd name="connsiteX97" fmla="*/ 2951154 w 5157965"/>
                <a:gd name="connsiteY97" fmla="*/ 3667125 h 3952875"/>
                <a:gd name="connsiteX98" fmla="*/ 2874954 w 5157965"/>
                <a:gd name="connsiteY98" fmla="*/ 3686175 h 3952875"/>
                <a:gd name="connsiteX99" fmla="*/ 2846379 w 5157965"/>
                <a:gd name="connsiteY99" fmla="*/ 3695700 h 3952875"/>
                <a:gd name="connsiteX100" fmla="*/ 2789229 w 5157965"/>
                <a:gd name="connsiteY100" fmla="*/ 3733800 h 3952875"/>
                <a:gd name="connsiteX101" fmla="*/ 2427279 w 5157965"/>
                <a:gd name="connsiteY101" fmla="*/ 3762375 h 3952875"/>
                <a:gd name="connsiteX102" fmla="*/ 2351079 w 5157965"/>
                <a:gd name="connsiteY102" fmla="*/ 3790950 h 3952875"/>
                <a:gd name="connsiteX103" fmla="*/ 2312979 w 5157965"/>
                <a:gd name="connsiteY103" fmla="*/ 3800475 h 3952875"/>
                <a:gd name="connsiteX104" fmla="*/ 2208204 w 5157965"/>
                <a:gd name="connsiteY104" fmla="*/ 3819525 h 3952875"/>
                <a:gd name="connsiteX105" fmla="*/ 2160579 w 5157965"/>
                <a:gd name="connsiteY105" fmla="*/ 3838575 h 3952875"/>
                <a:gd name="connsiteX106" fmla="*/ 2027229 w 5157965"/>
                <a:gd name="connsiteY106" fmla="*/ 3867150 h 3952875"/>
                <a:gd name="connsiteX107" fmla="*/ 1970079 w 5157965"/>
                <a:gd name="connsiteY107" fmla="*/ 3886200 h 3952875"/>
                <a:gd name="connsiteX108" fmla="*/ 1884354 w 5157965"/>
                <a:gd name="connsiteY108" fmla="*/ 3914775 h 3952875"/>
                <a:gd name="connsiteX109" fmla="*/ 1855779 w 5157965"/>
                <a:gd name="connsiteY109" fmla="*/ 3924300 h 3952875"/>
                <a:gd name="connsiteX110" fmla="*/ 1817679 w 5157965"/>
                <a:gd name="connsiteY110" fmla="*/ 3933825 h 3952875"/>
                <a:gd name="connsiteX111" fmla="*/ 1712904 w 5157965"/>
                <a:gd name="connsiteY111" fmla="*/ 3952875 h 3952875"/>
                <a:gd name="connsiteX112" fmla="*/ 1379529 w 5157965"/>
                <a:gd name="connsiteY112" fmla="*/ 3943350 h 3952875"/>
                <a:gd name="connsiteX113" fmla="*/ 1322379 w 5157965"/>
                <a:gd name="connsiteY113" fmla="*/ 3933825 h 3952875"/>
                <a:gd name="connsiteX114" fmla="*/ 1246179 w 5157965"/>
                <a:gd name="connsiteY114" fmla="*/ 3924300 h 3952875"/>
                <a:gd name="connsiteX115" fmla="*/ 1208079 w 5157965"/>
                <a:gd name="connsiteY115" fmla="*/ 3914775 h 3952875"/>
                <a:gd name="connsiteX116" fmla="*/ 1160454 w 5157965"/>
                <a:gd name="connsiteY116" fmla="*/ 3905250 h 3952875"/>
                <a:gd name="connsiteX117" fmla="*/ 1131879 w 5157965"/>
                <a:gd name="connsiteY117" fmla="*/ 3895725 h 3952875"/>
                <a:gd name="connsiteX118" fmla="*/ 1046154 w 5157965"/>
                <a:gd name="connsiteY118" fmla="*/ 3876675 h 3952875"/>
                <a:gd name="connsiteX119" fmla="*/ 989004 w 5157965"/>
                <a:gd name="connsiteY119" fmla="*/ 3848100 h 3952875"/>
                <a:gd name="connsiteX120" fmla="*/ 922329 w 5157965"/>
                <a:gd name="connsiteY120" fmla="*/ 3829050 h 3952875"/>
                <a:gd name="connsiteX121" fmla="*/ 808029 w 5157965"/>
                <a:gd name="connsiteY121" fmla="*/ 3810000 h 3952875"/>
                <a:gd name="connsiteX122" fmla="*/ 712779 w 5157965"/>
                <a:gd name="connsiteY122" fmla="*/ 3781425 h 3952875"/>
                <a:gd name="connsiteX123" fmla="*/ 684204 w 5157965"/>
                <a:gd name="connsiteY123" fmla="*/ 3762375 h 3952875"/>
                <a:gd name="connsiteX124" fmla="*/ 636579 w 5157965"/>
                <a:gd name="connsiteY124" fmla="*/ 3714750 h 3952875"/>
                <a:gd name="connsiteX125" fmla="*/ 617529 w 5157965"/>
                <a:gd name="connsiteY125" fmla="*/ 3686175 h 3952875"/>
                <a:gd name="connsiteX126" fmla="*/ 588954 w 5157965"/>
                <a:gd name="connsiteY126" fmla="*/ 3667125 h 3952875"/>
                <a:gd name="connsiteX127" fmla="*/ 522279 w 5157965"/>
                <a:gd name="connsiteY127" fmla="*/ 3590925 h 3952875"/>
                <a:gd name="connsiteX128" fmla="*/ 484179 w 5157965"/>
                <a:gd name="connsiteY128" fmla="*/ 3552825 h 3952875"/>
                <a:gd name="connsiteX129" fmla="*/ 436554 w 5157965"/>
                <a:gd name="connsiteY129" fmla="*/ 3514725 h 3952875"/>
                <a:gd name="connsiteX130" fmla="*/ 398454 w 5157965"/>
                <a:gd name="connsiteY130" fmla="*/ 3457575 h 3952875"/>
                <a:gd name="connsiteX131" fmla="*/ 331779 w 5157965"/>
                <a:gd name="connsiteY131" fmla="*/ 3400425 h 3952875"/>
                <a:gd name="connsiteX132" fmla="*/ 265104 w 5157965"/>
                <a:gd name="connsiteY132" fmla="*/ 3314700 h 3952875"/>
                <a:gd name="connsiteX133" fmla="*/ 236529 w 5157965"/>
                <a:gd name="connsiteY133" fmla="*/ 3257550 h 3952875"/>
                <a:gd name="connsiteX134" fmla="*/ 207954 w 5157965"/>
                <a:gd name="connsiteY134" fmla="*/ 3228975 h 3952875"/>
                <a:gd name="connsiteX135" fmla="*/ 169854 w 5157965"/>
                <a:gd name="connsiteY135" fmla="*/ 3171825 h 3952875"/>
                <a:gd name="connsiteX136" fmla="*/ 160329 w 5157965"/>
                <a:gd name="connsiteY136" fmla="*/ 3143250 h 3952875"/>
                <a:gd name="connsiteX137" fmla="*/ 131754 w 5157965"/>
                <a:gd name="connsiteY137" fmla="*/ 3133725 h 3952875"/>
                <a:gd name="connsiteX138" fmla="*/ 112704 w 5157965"/>
                <a:gd name="connsiteY138" fmla="*/ 3076575 h 3952875"/>
                <a:gd name="connsiteX139" fmla="*/ 103179 w 5157965"/>
                <a:gd name="connsiteY139" fmla="*/ 3048000 h 3952875"/>
                <a:gd name="connsiteX140" fmla="*/ 84129 w 5157965"/>
                <a:gd name="connsiteY140" fmla="*/ 3019425 h 3952875"/>
                <a:gd name="connsiteX141" fmla="*/ 55554 w 5157965"/>
                <a:gd name="connsiteY141" fmla="*/ 2924175 h 3952875"/>
                <a:gd name="connsiteX142" fmla="*/ 1587 w 5157965"/>
                <a:gd name="connsiteY142" fmla="*/ 2522971 h 3952875"/>
                <a:gd name="connsiteX143" fmla="*/ 65079 w 5157965"/>
                <a:gd name="connsiteY143" fmla="*/ 2247900 h 3952875"/>
                <a:gd name="connsiteX144" fmla="*/ 93654 w 5157965"/>
                <a:gd name="connsiteY144" fmla="*/ 2105025 h 3952875"/>
                <a:gd name="connsiteX145" fmla="*/ 103179 w 5157965"/>
                <a:gd name="connsiteY145" fmla="*/ 2066925 h 3952875"/>
                <a:gd name="connsiteX146" fmla="*/ 141279 w 5157965"/>
                <a:gd name="connsiteY146" fmla="*/ 1990725 h 3952875"/>
                <a:gd name="connsiteX147" fmla="*/ 150804 w 5157965"/>
                <a:gd name="connsiteY147" fmla="*/ 1962150 h 3952875"/>
                <a:gd name="connsiteX148" fmla="*/ 169854 w 5157965"/>
                <a:gd name="connsiteY148" fmla="*/ 1933575 h 3952875"/>
                <a:gd name="connsiteX149" fmla="*/ 179379 w 5157965"/>
                <a:gd name="connsiteY149" fmla="*/ 1905000 h 3952875"/>
                <a:gd name="connsiteX150" fmla="*/ 198429 w 5157965"/>
                <a:gd name="connsiteY150" fmla="*/ 1866900 h 3952875"/>
                <a:gd name="connsiteX151" fmla="*/ 207954 w 5157965"/>
                <a:gd name="connsiteY151" fmla="*/ 1838325 h 3952875"/>
                <a:gd name="connsiteX152" fmla="*/ 227004 w 5157965"/>
                <a:gd name="connsiteY152" fmla="*/ 1800225 h 3952875"/>
                <a:gd name="connsiteX153" fmla="*/ 236529 w 5157965"/>
                <a:gd name="connsiteY153" fmla="*/ 1762125 h 3952875"/>
                <a:gd name="connsiteX154" fmla="*/ 265104 w 5157965"/>
                <a:gd name="connsiteY154" fmla="*/ 1685925 h 3952875"/>
                <a:gd name="connsiteX155" fmla="*/ 274629 w 5157965"/>
                <a:gd name="connsiteY155" fmla="*/ 1647825 h 3952875"/>
                <a:gd name="connsiteX156" fmla="*/ 293679 w 5157965"/>
                <a:gd name="connsiteY156" fmla="*/ 1609725 h 3952875"/>
                <a:gd name="connsiteX157" fmla="*/ 303204 w 5157965"/>
                <a:gd name="connsiteY157" fmla="*/ 1581150 h 3952875"/>
                <a:gd name="connsiteX158" fmla="*/ 322254 w 5157965"/>
                <a:gd name="connsiteY158" fmla="*/ 1504950 h 3952875"/>
                <a:gd name="connsiteX159" fmla="*/ 341304 w 5157965"/>
                <a:gd name="connsiteY159" fmla="*/ 1476375 h 3952875"/>
                <a:gd name="connsiteX160" fmla="*/ 350829 w 5157965"/>
                <a:gd name="connsiteY160" fmla="*/ 1447800 h 3952875"/>
                <a:gd name="connsiteX161" fmla="*/ 379404 w 5157965"/>
                <a:gd name="connsiteY161" fmla="*/ 1438275 h 3952875"/>
                <a:gd name="connsiteX162" fmla="*/ 407979 w 5157965"/>
                <a:gd name="connsiteY162" fmla="*/ 1400175 h 3952875"/>
                <a:gd name="connsiteX163" fmla="*/ 465129 w 5157965"/>
                <a:gd name="connsiteY163" fmla="*/ 1362075 h 3952875"/>
                <a:gd name="connsiteX164" fmla="*/ 541329 w 5157965"/>
                <a:gd name="connsiteY164" fmla="*/ 1295400 h 3952875"/>
                <a:gd name="connsiteX165" fmla="*/ 569904 w 5157965"/>
                <a:gd name="connsiteY165" fmla="*/ 1285875 h 3952875"/>
                <a:gd name="connsiteX166" fmla="*/ 627054 w 5157965"/>
                <a:gd name="connsiteY166" fmla="*/ 1247775 h 3952875"/>
                <a:gd name="connsiteX167" fmla="*/ 655629 w 5157965"/>
                <a:gd name="connsiteY167" fmla="*/ 1238250 h 3952875"/>
                <a:gd name="connsiteX168" fmla="*/ 712779 w 5157965"/>
                <a:gd name="connsiteY168" fmla="*/ 1200150 h 3952875"/>
                <a:gd name="connsiteX169" fmla="*/ 741354 w 5157965"/>
                <a:gd name="connsiteY169" fmla="*/ 1181100 h 3952875"/>
                <a:gd name="connsiteX170" fmla="*/ 779454 w 5157965"/>
                <a:gd name="connsiteY170" fmla="*/ 1162050 h 3952875"/>
                <a:gd name="connsiteX171" fmla="*/ 855654 w 5157965"/>
                <a:gd name="connsiteY171" fmla="*/ 1143000 h 3952875"/>
                <a:gd name="connsiteX172" fmla="*/ 884229 w 5157965"/>
                <a:gd name="connsiteY172" fmla="*/ 1133475 h 3952875"/>
                <a:gd name="connsiteX173" fmla="*/ 922329 w 5157965"/>
                <a:gd name="connsiteY173" fmla="*/ 1123950 h 3952875"/>
                <a:gd name="connsiteX174" fmla="*/ 989004 w 5157965"/>
                <a:gd name="connsiteY174" fmla="*/ 1104900 h 3952875"/>
                <a:gd name="connsiteX175" fmla="*/ 1055679 w 5157965"/>
                <a:gd name="connsiteY175" fmla="*/ 1076325 h 3952875"/>
                <a:gd name="connsiteX176" fmla="*/ 1103304 w 5157965"/>
                <a:gd name="connsiteY176" fmla="*/ 1057275 h 3952875"/>
                <a:gd name="connsiteX177" fmla="*/ 1160454 w 5157965"/>
                <a:gd name="connsiteY177" fmla="*/ 1047750 h 3952875"/>
                <a:gd name="connsiteX178" fmla="*/ 1208079 w 5157965"/>
                <a:gd name="connsiteY178" fmla="*/ 1038225 h 3952875"/>
                <a:gd name="connsiteX179" fmla="*/ 1265229 w 5157965"/>
                <a:gd name="connsiteY179" fmla="*/ 1019175 h 3952875"/>
                <a:gd name="connsiteX180" fmla="*/ 1293804 w 5157965"/>
                <a:gd name="connsiteY180" fmla="*/ 1009650 h 3952875"/>
                <a:gd name="connsiteX181" fmla="*/ 1360479 w 5157965"/>
                <a:gd name="connsiteY181" fmla="*/ 981075 h 3952875"/>
                <a:gd name="connsiteX182" fmla="*/ 1408104 w 5157965"/>
                <a:gd name="connsiteY182" fmla="*/ 962025 h 3952875"/>
                <a:gd name="connsiteX183" fmla="*/ 1474779 w 5157965"/>
                <a:gd name="connsiteY183" fmla="*/ 942975 h 3952875"/>
                <a:gd name="connsiteX184" fmla="*/ 1531929 w 5157965"/>
                <a:gd name="connsiteY184" fmla="*/ 904875 h 3952875"/>
                <a:gd name="connsiteX185" fmla="*/ 1570029 w 5157965"/>
                <a:gd name="connsiteY185" fmla="*/ 847725 h 3952875"/>
                <a:gd name="connsiteX186" fmla="*/ 1589079 w 5157965"/>
                <a:gd name="connsiteY186" fmla="*/ 790575 h 3952875"/>
                <a:gd name="connsiteX187" fmla="*/ 1627179 w 5157965"/>
                <a:gd name="connsiteY187" fmla="*/ 723900 h 3952875"/>
                <a:gd name="connsiteX188" fmla="*/ 1655754 w 5157965"/>
                <a:gd name="connsiteY188" fmla="*/ 647700 h 3952875"/>
                <a:gd name="connsiteX189" fmla="*/ 1684329 w 5157965"/>
                <a:gd name="connsiteY189" fmla="*/ 571500 h 3952875"/>
                <a:gd name="connsiteX190" fmla="*/ 1693854 w 5157965"/>
                <a:gd name="connsiteY190" fmla="*/ 533400 h 3952875"/>
                <a:gd name="connsiteX191" fmla="*/ 1731954 w 5157965"/>
                <a:gd name="connsiteY191" fmla="*/ 447675 h 3952875"/>
                <a:gd name="connsiteX192" fmla="*/ 1760529 w 5157965"/>
                <a:gd name="connsiteY192" fmla="*/ 342900 h 3952875"/>
                <a:gd name="connsiteX193" fmla="*/ 1789104 w 5157965"/>
                <a:gd name="connsiteY193" fmla="*/ 314325 h 3952875"/>
                <a:gd name="connsiteX194" fmla="*/ 1827204 w 5157965"/>
                <a:gd name="connsiteY194" fmla="*/ 266700 h 3952875"/>
                <a:gd name="connsiteX195" fmla="*/ 1865304 w 5157965"/>
                <a:gd name="connsiteY195" fmla="*/ 200025 h 3952875"/>
                <a:gd name="connsiteX196" fmla="*/ 1893879 w 5157965"/>
                <a:gd name="connsiteY196" fmla="*/ 171450 h 3952875"/>
                <a:gd name="connsiteX197" fmla="*/ 1922454 w 5157965"/>
                <a:gd name="connsiteY197" fmla="*/ 161925 h 3952875"/>
                <a:gd name="connsiteX198" fmla="*/ 1951029 w 5157965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5158061" h="3952875">
                  <a:moveTo>
                    <a:pt x="1951125" y="133350"/>
                  </a:moveTo>
                  <a:cubicBezTo>
                    <a:pt x="1960650" y="123825"/>
                    <a:pt x="1968492" y="112247"/>
                    <a:pt x="1979700" y="104775"/>
                  </a:cubicBezTo>
                  <a:cubicBezTo>
                    <a:pt x="1988054" y="99206"/>
                    <a:pt x="1999295" y="99740"/>
                    <a:pt x="2008275" y="95250"/>
                  </a:cubicBezTo>
                  <a:cubicBezTo>
                    <a:pt x="2018514" y="90130"/>
                    <a:pt x="2026389" y="80849"/>
                    <a:pt x="2036850" y="76200"/>
                  </a:cubicBezTo>
                  <a:cubicBezTo>
                    <a:pt x="2094590" y="50538"/>
                    <a:pt x="2091247" y="60937"/>
                    <a:pt x="2151150" y="47625"/>
                  </a:cubicBezTo>
                  <a:cubicBezTo>
                    <a:pt x="2160951" y="45447"/>
                    <a:pt x="2170071" y="40858"/>
                    <a:pt x="2179725" y="38100"/>
                  </a:cubicBezTo>
                  <a:cubicBezTo>
                    <a:pt x="2192312" y="34504"/>
                    <a:pt x="2205238" y="32171"/>
                    <a:pt x="2217825" y="28575"/>
                  </a:cubicBezTo>
                  <a:cubicBezTo>
                    <a:pt x="2227479" y="25817"/>
                    <a:pt x="2236448" y="20377"/>
                    <a:pt x="2246400" y="19050"/>
                  </a:cubicBezTo>
                  <a:cubicBezTo>
                    <a:pt x="2284297" y="13997"/>
                    <a:pt x="2322491" y="10843"/>
                    <a:pt x="2360700" y="9525"/>
                  </a:cubicBezTo>
                  <a:cubicBezTo>
                    <a:pt x="2506698" y="4491"/>
                    <a:pt x="2652800" y="3175"/>
                    <a:pt x="2798850" y="0"/>
                  </a:cubicBezTo>
                  <a:cubicBezTo>
                    <a:pt x="2840125" y="3175"/>
                    <a:pt x="2881531" y="4953"/>
                    <a:pt x="2922675" y="9525"/>
                  </a:cubicBezTo>
                  <a:cubicBezTo>
                    <a:pt x="2967302" y="14484"/>
                    <a:pt x="3011180" y="26333"/>
                    <a:pt x="3056025" y="28575"/>
                  </a:cubicBezTo>
                  <a:lnTo>
                    <a:pt x="3246525" y="38100"/>
                  </a:lnTo>
                  <a:cubicBezTo>
                    <a:pt x="3265575" y="44450"/>
                    <a:pt x="3283984" y="53212"/>
                    <a:pt x="3303675" y="57150"/>
                  </a:cubicBezTo>
                  <a:cubicBezTo>
                    <a:pt x="3319550" y="60325"/>
                    <a:pt x="3335793" y="62023"/>
                    <a:pt x="3351300" y="66675"/>
                  </a:cubicBezTo>
                  <a:cubicBezTo>
                    <a:pt x="3427377" y="89498"/>
                    <a:pt x="3372515" y="77437"/>
                    <a:pt x="3437025" y="114300"/>
                  </a:cubicBezTo>
                  <a:cubicBezTo>
                    <a:pt x="3445742" y="119281"/>
                    <a:pt x="3456620" y="119335"/>
                    <a:pt x="3465600" y="123825"/>
                  </a:cubicBezTo>
                  <a:cubicBezTo>
                    <a:pt x="3475839" y="128945"/>
                    <a:pt x="3484650" y="136525"/>
                    <a:pt x="3494175" y="142875"/>
                  </a:cubicBezTo>
                  <a:cubicBezTo>
                    <a:pt x="3517458" y="177800"/>
                    <a:pt x="3523808" y="203200"/>
                    <a:pt x="3560850" y="219075"/>
                  </a:cubicBezTo>
                  <a:cubicBezTo>
                    <a:pt x="3572882" y="224232"/>
                    <a:pt x="3586250" y="225425"/>
                    <a:pt x="3598950" y="228600"/>
                  </a:cubicBezTo>
                  <a:cubicBezTo>
                    <a:pt x="3608475" y="234950"/>
                    <a:pt x="3616806" y="243630"/>
                    <a:pt x="3627525" y="247650"/>
                  </a:cubicBezTo>
                  <a:cubicBezTo>
                    <a:pt x="3649915" y="256046"/>
                    <a:pt x="3738673" y="264889"/>
                    <a:pt x="3751350" y="266700"/>
                  </a:cubicBezTo>
                  <a:cubicBezTo>
                    <a:pt x="3770469" y="269431"/>
                    <a:pt x="3789499" y="272770"/>
                    <a:pt x="3808500" y="276225"/>
                  </a:cubicBezTo>
                  <a:cubicBezTo>
                    <a:pt x="3824428" y="279121"/>
                    <a:pt x="3840098" y="283460"/>
                    <a:pt x="3856125" y="285750"/>
                  </a:cubicBezTo>
                  <a:cubicBezTo>
                    <a:pt x="3884587" y="289816"/>
                    <a:pt x="3913275" y="292100"/>
                    <a:pt x="3941850" y="295275"/>
                  </a:cubicBezTo>
                  <a:lnTo>
                    <a:pt x="3999000" y="333375"/>
                  </a:lnTo>
                  <a:cubicBezTo>
                    <a:pt x="4008525" y="339725"/>
                    <a:pt x="4019480" y="344330"/>
                    <a:pt x="4027575" y="352425"/>
                  </a:cubicBezTo>
                  <a:cubicBezTo>
                    <a:pt x="4037100" y="361950"/>
                    <a:pt x="4047384" y="370773"/>
                    <a:pt x="4056150" y="381000"/>
                  </a:cubicBezTo>
                  <a:cubicBezTo>
                    <a:pt x="4066481" y="393053"/>
                    <a:pt x="4072672" y="408769"/>
                    <a:pt x="4084725" y="419100"/>
                  </a:cubicBezTo>
                  <a:cubicBezTo>
                    <a:pt x="4095506" y="428341"/>
                    <a:pt x="4110784" y="430625"/>
                    <a:pt x="4122825" y="438150"/>
                  </a:cubicBezTo>
                  <a:cubicBezTo>
                    <a:pt x="4200203" y="486511"/>
                    <a:pt x="4116502" y="451917"/>
                    <a:pt x="4218075" y="485775"/>
                  </a:cubicBezTo>
                  <a:cubicBezTo>
                    <a:pt x="4268584" y="536284"/>
                    <a:pt x="4222065" y="495789"/>
                    <a:pt x="4284750" y="533400"/>
                  </a:cubicBezTo>
                  <a:cubicBezTo>
                    <a:pt x="4304383" y="545180"/>
                    <a:pt x="4341900" y="571500"/>
                    <a:pt x="4341900" y="571500"/>
                  </a:cubicBezTo>
                  <a:cubicBezTo>
                    <a:pt x="4355208" y="611425"/>
                    <a:pt x="4354245" y="603582"/>
                    <a:pt x="4360950" y="657225"/>
                  </a:cubicBezTo>
                  <a:cubicBezTo>
                    <a:pt x="4380000" y="698500"/>
                    <a:pt x="4435563" y="788988"/>
                    <a:pt x="4456200" y="819150"/>
                  </a:cubicBezTo>
                  <a:cubicBezTo>
                    <a:pt x="4466139" y="824830"/>
                    <a:pt x="4475250" y="831850"/>
                    <a:pt x="4484775" y="838200"/>
                  </a:cubicBezTo>
                  <a:lnTo>
                    <a:pt x="4541925" y="923925"/>
                  </a:lnTo>
                  <a:cubicBezTo>
                    <a:pt x="4548275" y="933450"/>
                    <a:pt x="4557355" y="941640"/>
                    <a:pt x="4560975" y="952500"/>
                  </a:cubicBezTo>
                  <a:cubicBezTo>
                    <a:pt x="4564150" y="962025"/>
                    <a:pt x="4564664" y="972905"/>
                    <a:pt x="4570500" y="981075"/>
                  </a:cubicBezTo>
                  <a:cubicBezTo>
                    <a:pt x="4580939" y="995690"/>
                    <a:pt x="4596911" y="1005538"/>
                    <a:pt x="4608600" y="1019175"/>
                  </a:cubicBezTo>
                  <a:cubicBezTo>
                    <a:pt x="4643067" y="1059387"/>
                    <a:pt x="4608153" y="1041251"/>
                    <a:pt x="4656225" y="1057275"/>
                  </a:cubicBezTo>
                  <a:cubicBezTo>
                    <a:pt x="4665750" y="1066800"/>
                    <a:pt x="4677328" y="1074642"/>
                    <a:pt x="4684800" y="1085850"/>
                  </a:cubicBezTo>
                  <a:cubicBezTo>
                    <a:pt x="4690369" y="1094204"/>
                    <a:pt x="4688053" y="1106585"/>
                    <a:pt x="4694325" y="1114425"/>
                  </a:cubicBezTo>
                  <a:cubicBezTo>
                    <a:pt x="4701476" y="1123364"/>
                    <a:pt x="4713375" y="1127125"/>
                    <a:pt x="4722900" y="1133475"/>
                  </a:cubicBezTo>
                  <a:lnTo>
                    <a:pt x="4741950" y="1190625"/>
                  </a:lnTo>
                  <a:cubicBezTo>
                    <a:pt x="4745125" y="1200150"/>
                    <a:pt x="4745906" y="1210846"/>
                    <a:pt x="4751475" y="1219200"/>
                  </a:cubicBezTo>
                  <a:lnTo>
                    <a:pt x="4789575" y="1276350"/>
                  </a:lnTo>
                  <a:lnTo>
                    <a:pt x="4808625" y="1304925"/>
                  </a:lnTo>
                  <a:lnTo>
                    <a:pt x="4827675" y="1333500"/>
                  </a:lnTo>
                  <a:cubicBezTo>
                    <a:pt x="4834025" y="1371600"/>
                    <a:pt x="4834511" y="1411157"/>
                    <a:pt x="4846725" y="1447800"/>
                  </a:cubicBezTo>
                  <a:lnTo>
                    <a:pt x="4865775" y="1504950"/>
                  </a:lnTo>
                  <a:cubicBezTo>
                    <a:pt x="4868950" y="1514475"/>
                    <a:pt x="4872865" y="1523785"/>
                    <a:pt x="4875300" y="1533525"/>
                  </a:cubicBezTo>
                  <a:cubicBezTo>
                    <a:pt x="4878475" y="1546225"/>
                    <a:pt x="4881063" y="1559086"/>
                    <a:pt x="4884825" y="1571625"/>
                  </a:cubicBezTo>
                  <a:cubicBezTo>
                    <a:pt x="4890595" y="1590859"/>
                    <a:pt x="4899005" y="1609294"/>
                    <a:pt x="4903875" y="1628775"/>
                  </a:cubicBezTo>
                  <a:cubicBezTo>
                    <a:pt x="4907050" y="1641475"/>
                    <a:pt x="4910560" y="1654096"/>
                    <a:pt x="4913400" y="1666875"/>
                  </a:cubicBezTo>
                  <a:cubicBezTo>
                    <a:pt x="4916912" y="1682679"/>
                    <a:pt x="4917805" y="1699141"/>
                    <a:pt x="4922925" y="1714500"/>
                  </a:cubicBezTo>
                  <a:cubicBezTo>
                    <a:pt x="4928101" y="1730027"/>
                    <a:pt x="4949412" y="1767240"/>
                    <a:pt x="4961025" y="1781175"/>
                  </a:cubicBezTo>
                  <a:cubicBezTo>
                    <a:pt x="4969649" y="1791523"/>
                    <a:pt x="4981770" y="1798789"/>
                    <a:pt x="4989600" y="1809750"/>
                  </a:cubicBezTo>
                  <a:cubicBezTo>
                    <a:pt x="4997853" y="1821304"/>
                    <a:pt x="5001125" y="1835809"/>
                    <a:pt x="5008650" y="1847850"/>
                  </a:cubicBezTo>
                  <a:cubicBezTo>
                    <a:pt x="5017064" y="1861312"/>
                    <a:pt x="5027998" y="1873032"/>
                    <a:pt x="5037225" y="1885950"/>
                  </a:cubicBezTo>
                  <a:cubicBezTo>
                    <a:pt x="5043879" y="1895265"/>
                    <a:pt x="5049621" y="1905210"/>
                    <a:pt x="5056275" y="1914525"/>
                  </a:cubicBezTo>
                  <a:cubicBezTo>
                    <a:pt x="5115348" y="1997227"/>
                    <a:pt x="5059005" y="1913857"/>
                    <a:pt x="5103900" y="1981200"/>
                  </a:cubicBezTo>
                  <a:cubicBezTo>
                    <a:pt x="5131246" y="2090583"/>
                    <a:pt x="5093008" y="1955785"/>
                    <a:pt x="5132475" y="2047875"/>
                  </a:cubicBezTo>
                  <a:cubicBezTo>
                    <a:pt x="5137632" y="2059907"/>
                    <a:pt x="5138825" y="2073275"/>
                    <a:pt x="5142000" y="2085975"/>
                  </a:cubicBezTo>
                  <a:cubicBezTo>
                    <a:pt x="5158061" y="2230523"/>
                    <a:pt x="5157725" y="2188006"/>
                    <a:pt x="5142000" y="2400300"/>
                  </a:cubicBezTo>
                  <a:cubicBezTo>
                    <a:pt x="5141258" y="2410313"/>
                    <a:pt x="5135233" y="2419221"/>
                    <a:pt x="5132475" y="2428875"/>
                  </a:cubicBezTo>
                  <a:cubicBezTo>
                    <a:pt x="5128879" y="2441462"/>
                    <a:pt x="5126125" y="2454275"/>
                    <a:pt x="5122950" y="2466975"/>
                  </a:cubicBezTo>
                  <a:cubicBezTo>
                    <a:pt x="5126125" y="2536825"/>
                    <a:pt x="5127112" y="2606809"/>
                    <a:pt x="5132475" y="2676525"/>
                  </a:cubicBezTo>
                  <a:cubicBezTo>
                    <a:pt x="5133479" y="2689577"/>
                    <a:pt x="5142000" y="2701534"/>
                    <a:pt x="5142000" y="2714625"/>
                  </a:cubicBezTo>
                  <a:cubicBezTo>
                    <a:pt x="5142000" y="2765956"/>
                    <a:pt x="5136426" y="2765848"/>
                    <a:pt x="5113425" y="2800350"/>
                  </a:cubicBezTo>
                  <a:cubicBezTo>
                    <a:pt x="5110250" y="2813050"/>
                    <a:pt x="5110395" y="2827084"/>
                    <a:pt x="5103900" y="2838450"/>
                  </a:cubicBezTo>
                  <a:cubicBezTo>
                    <a:pt x="5080193" y="2879937"/>
                    <a:pt x="5054088" y="2870059"/>
                    <a:pt x="5008650" y="2876550"/>
                  </a:cubicBezTo>
                  <a:lnTo>
                    <a:pt x="4951500" y="2914650"/>
                  </a:lnTo>
                  <a:cubicBezTo>
                    <a:pt x="4941975" y="2921000"/>
                    <a:pt x="4931020" y="2925605"/>
                    <a:pt x="4922925" y="2933700"/>
                  </a:cubicBezTo>
                  <a:cubicBezTo>
                    <a:pt x="4823112" y="3033513"/>
                    <a:pt x="4891523" y="2973819"/>
                    <a:pt x="4827675" y="3019425"/>
                  </a:cubicBezTo>
                  <a:cubicBezTo>
                    <a:pt x="4817608" y="3026616"/>
                    <a:pt x="4775965" y="3059567"/>
                    <a:pt x="4761000" y="3067050"/>
                  </a:cubicBezTo>
                  <a:cubicBezTo>
                    <a:pt x="4733616" y="3080742"/>
                    <a:pt x="4692076" y="3081712"/>
                    <a:pt x="4665750" y="3086100"/>
                  </a:cubicBezTo>
                  <a:cubicBezTo>
                    <a:pt x="4544442" y="3106318"/>
                    <a:pt x="4715002" y="3084861"/>
                    <a:pt x="4532400" y="3105150"/>
                  </a:cubicBezTo>
                  <a:cubicBezTo>
                    <a:pt x="4522875" y="3108325"/>
                    <a:pt x="4513703" y="3112879"/>
                    <a:pt x="4503825" y="3114675"/>
                  </a:cubicBezTo>
                  <a:cubicBezTo>
                    <a:pt x="4401756" y="3133233"/>
                    <a:pt x="4457933" y="3114984"/>
                    <a:pt x="4370475" y="3133725"/>
                  </a:cubicBezTo>
                  <a:cubicBezTo>
                    <a:pt x="4360762" y="3135806"/>
                    <a:pt x="4289881" y="3151937"/>
                    <a:pt x="4265700" y="3162300"/>
                  </a:cubicBezTo>
                  <a:cubicBezTo>
                    <a:pt x="4176920" y="3200349"/>
                    <a:pt x="4277305" y="3165788"/>
                    <a:pt x="4189500" y="3190875"/>
                  </a:cubicBezTo>
                  <a:cubicBezTo>
                    <a:pt x="4179846" y="3193633"/>
                    <a:pt x="4170931" y="3199566"/>
                    <a:pt x="4160925" y="3200400"/>
                  </a:cubicBezTo>
                  <a:cubicBezTo>
                    <a:pt x="4094405" y="3205943"/>
                    <a:pt x="4027535" y="3206005"/>
                    <a:pt x="3960900" y="3209925"/>
                  </a:cubicBezTo>
                  <a:cubicBezTo>
                    <a:pt x="3919575" y="3212356"/>
                    <a:pt x="3878285" y="3215525"/>
                    <a:pt x="3837075" y="3219450"/>
                  </a:cubicBezTo>
                  <a:cubicBezTo>
                    <a:pt x="3811593" y="3221877"/>
                    <a:pt x="3786439" y="3227664"/>
                    <a:pt x="3760875" y="3228975"/>
                  </a:cubicBezTo>
                  <a:cubicBezTo>
                    <a:pt x="3662528" y="3234018"/>
                    <a:pt x="3564025" y="3235325"/>
                    <a:pt x="3465600" y="3238500"/>
                  </a:cubicBezTo>
                  <a:cubicBezTo>
                    <a:pt x="3437025" y="3241675"/>
                    <a:pt x="3407767" y="3241052"/>
                    <a:pt x="3379875" y="3248025"/>
                  </a:cubicBezTo>
                  <a:cubicBezTo>
                    <a:pt x="3368769" y="3250801"/>
                    <a:pt x="3362019" y="3263055"/>
                    <a:pt x="3351300" y="3267075"/>
                  </a:cubicBezTo>
                  <a:cubicBezTo>
                    <a:pt x="3336141" y="3272759"/>
                    <a:pt x="3319381" y="3272673"/>
                    <a:pt x="3303675" y="3276600"/>
                  </a:cubicBezTo>
                  <a:cubicBezTo>
                    <a:pt x="3272127" y="3284487"/>
                    <a:pt x="3274461" y="3286551"/>
                    <a:pt x="3246525" y="3305175"/>
                  </a:cubicBezTo>
                  <a:cubicBezTo>
                    <a:pt x="3195725" y="3381375"/>
                    <a:pt x="3262400" y="3289300"/>
                    <a:pt x="3198900" y="3352800"/>
                  </a:cubicBezTo>
                  <a:cubicBezTo>
                    <a:pt x="3135400" y="3416300"/>
                    <a:pt x="3227475" y="3349625"/>
                    <a:pt x="3151275" y="3400425"/>
                  </a:cubicBezTo>
                  <a:cubicBezTo>
                    <a:pt x="3138575" y="3419475"/>
                    <a:pt x="3120415" y="3435855"/>
                    <a:pt x="3113175" y="3457575"/>
                  </a:cubicBezTo>
                  <a:cubicBezTo>
                    <a:pt x="3110000" y="3467100"/>
                    <a:pt x="3109486" y="3477980"/>
                    <a:pt x="3103650" y="3486150"/>
                  </a:cubicBezTo>
                  <a:cubicBezTo>
                    <a:pt x="3093211" y="3500765"/>
                    <a:pt x="3078250" y="3511550"/>
                    <a:pt x="3065550" y="3524250"/>
                  </a:cubicBezTo>
                  <a:cubicBezTo>
                    <a:pt x="3047334" y="3578899"/>
                    <a:pt x="3069070" y="3527888"/>
                    <a:pt x="3027450" y="3581400"/>
                  </a:cubicBezTo>
                  <a:cubicBezTo>
                    <a:pt x="3000187" y="3616453"/>
                    <a:pt x="2994047" y="3649293"/>
                    <a:pt x="2951250" y="3667125"/>
                  </a:cubicBezTo>
                  <a:cubicBezTo>
                    <a:pt x="2927082" y="3677195"/>
                    <a:pt x="2899888" y="3677896"/>
                    <a:pt x="2875050" y="3686175"/>
                  </a:cubicBezTo>
                  <a:cubicBezTo>
                    <a:pt x="2865525" y="3689350"/>
                    <a:pt x="2855252" y="3690824"/>
                    <a:pt x="2846475" y="3695700"/>
                  </a:cubicBezTo>
                  <a:cubicBezTo>
                    <a:pt x="2826461" y="3706819"/>
                    <a:pt x="2811045" y="3726560"/>
                    <a:pt x="2789325" y="3733800"/>
                  </a:cubicBezTo>
                  <a:cubicBezTo>
                    <a:pt x="2635742" y="3784994"/>
                    <a:pt x="2752246" y="3752223"/>
                    <a:pt x="2427375" y="3762375"/>
                  </a:cubicBezTo>
                  <a:cubicBezTo>
                    <a:pt x="2329578" y="3786824"/>
                    <a:pt x="2450793" y="3753593"/>
                    <a:pt x="2351175" y="3790950"/>
                  </a:cubicBezTo>
                  <a:cubicBezTo>
                    <a:pt x="2338918" y="3795547"/>
                    <a:pt x="2325912" y="3797908"/>
                    <a:pt x="2313075" y="3800475"/>
                  </a:cubicBezTo>
                  <a:cubicBezTo>
                    <a:pt x="2294987" y="3804093"/>
                    <a:pt x="2228731" y="3813396"/>
                    <a:pt x="2208300" y="3819525"/>
                  </a:cubicBezTo>
                  <a:cubicBezTo>
                    <a:pt x="2191923" y="3824438"/>
                    <a:pt x="2177017" y="3833547"/>
                    <a:pt x="2160675" y="3838575"/>
                  </a:cubicBezTo>
                  <a:cubicBezTo>
                    <a:pt x="1998193" y="3888569"/>
                    <a:pt x="2160125" y="3833950"/>
                    <a:pt x="2027325" y="3867150"/>
                  </a:cubicBezTo>
                  <a:cubicBezTo>
                    <a:pt x="2007844" y="3872020"/>
                    <a:pt x="1989225" y="3879850"/>
                    <a:pt x="1970175" y="3886200"/>
                  </a:cubicBezTo>
                  <a:lnTo>
                    <a:pt x="1884450" y="3914775"/>
                  </a:lnTo>
                  <a:cubicBezTo>
                    <a:pt x="1874925" y="3917950"/>
                    <a:pt x="1865615" y="3921865"/>
                    <a:pt x="1855875" y="3924300"/>
                  </a:cubicBezTo>
                  <a:cubicBezTo>
                    <a:pt x="1843175" y="3927475"/>
                    <a:pt x="1830554" y="3930985"/>
                    <a:pt x="1817775" y="3933825"/>
                  </a:cubicBezTo>
                  <a:cubicBezTo>
                    <a:pt x="1777837" y="3942700"/>
                    <a:pt x="1754357" y="3945982"/>
                    <a:pt x="1713000" y="3952875"/>
                  </a:cubicBezTo>
                  <a:cubicBezTo>
                    <a:pt x="1601875" y="3949700"/>
                    <a:pt x="1490663" y="3948767"/>
                    <a:pt x="1379625" y="3943350"/>
                  </a:cubicBezTo>
                  <a:cubicBezTo>
                    <a:pt x="1360335" y="3942409"/>
                    <a:pt x="1341594" y="3936556"/>
                    <a:pt x="1322475" y="3933825"/>
                  </a:cubicBezTo>
                  <a:cubicBezTo>
                    <a:pt x="1297135" y="3930205"/>
                    <a:pt x="1271524" y="3928508"/>
                    <a:pt x="1246275" y="3924300"/>
                  </a:cubicBezTo>
                  <a:cubicBezTo>
                    <a:pt x="1233362" y="3922148"/>
                    <a:pt x="1220954" y="3917615"/>
                    <a:pt x="1208175" y="3914775"/>
                  </a:cubicBezTo>
                  <a:cubicBezTo>
                    <a:pt x="1192371" y="3911263"/>
                    <a:pt x="1176256" y="3909177"/>
                    <a:pt x="1160550" y="3905250"/>
                  </a:cubicBezTo>
                  <a:cubicBezTo>
                    <a:pt x="1150810" y="3902815"/>
                    <a:pt x="1141715" y="3898160"/>
                    <a:pt x="1131975" y="3895725"/>
                  </a:cubicBezTo>
                  <a:cubicBezTo>
                    <a:pt x="1053409" y="3876083"/>
                    <a:pt x="1114696" y="3896231"/>
                    <a:pt x="1046250" y="3876675"/>
                  </a:cubicBezTo>
                  <a:cubicBezTo>
                    <a:pt x="990387" y="3860714"/>
                    <a:pt x="1044760" y="3875930"/>
                    <a:pt x="989100" y="3848100"/>
                  </a:cubicBezTo>
                  <a:cubicBezTo>
                    <a:pt x="973875" y="3840487"/>
                    <a:pt x="936667" y="3833119"/>
                    <a:pt x="922425" y="3829050"/>
                  </a:cubicBezTo>
                  <a:cubicBezTo>
                    <a:pt x="851343" y="3808741"/>
                    <a:pt x="947446" y="3825480"/>
                    <a:pt x="808125" y="3810000"/>
                  </a:cubicBezTo>
                  <a:cubicBezTo>
                    <a:pt x="738556" y="3786810"/>
                    <a:pt x="770456" y="3795820"/>
                    <a:pt x="712875" y="3781425"/>
                  </a:cubicBezTo>
                  <a:cubicBezTo>
                    <a:pt x="703350" y="3775075"/>
                    <a:pt x="692395" y="3770470"/>
                    <a:pt x="684300" y="3762375"/>
                  </a:cubicBezTo>
                  <a:cubicBezTo>
                    <a:pt x="620800" y="3698875"/>
                    <a:pt x="712875" y="3765550"/>
                    <a:pt x="636675" y="3714750"/>
                  </a:cubicBezTo>
                  <a:cubicBezTo>
                    <a:pt x="630325" y="3705225"/>
                    <a:pt x="625720" y="3694270"/>
                    <a:pt x="617625" y="3686175"/>
                  </a:cubicBezTo>
                  <a:cubicBezTo>
                    <a:pt x="609530" y="3678080"/>
                    <a:pt x="596588" y="3675740"/>
                    <a:pt x="589050" y="3667125"/>
                  </a:cubicBezTo>
                  <a:cubicBezTo>
                    <a:pt x="511263" y="3578225"/>
                    <a:pt x="586669" y="3633787"/>
                    <a:pt x="522375" y="3590925"/>
                  </a:cubicBezTo>
                  <a:cubicBezTo>
                    <a:pt x="501593" y="3528580"/>
                    <a:pt x="530457" y="3589770"/>
                    <a:pt x="484275" y="3552825"/>
                  </a:cubicBezTo>
                  <a:cubicBezTo>
                    <a:pt x="422727" y="3503586"/>
                    <a:pt x="508474" y="3538666"/>
                    <a:pt x="436650" y="3514725"/>
                  </a:cubicBezTo>
                  <a:cubicBezTo>
                    <a:pt x="423950" y="3495675"/>
                    <a:pt x="416866" y="3471312"/>
                    <a:pt x="398550" y="3457575"/>
                  </a:cubicBezTo>
                  <a:cubicBezTo>
                    <a:pt x="374690" y="3439680"/>
                    <a:pt x="350448" y="3424305"/>
                    <a:pt x="331875" y="3400425"/>
                  </a:cubicBezTo>
                  <a:cubicBezTo>
                    <a:pt x="252124" y="3297888"/>
                    <a:pt x="330074" y="3379574"/>
                    <a:pt x="265200" y="3314700"/>
                  </a:cubicBezTo>
                  <a:cubicBezTo>
                    <a:pt x="255654" y="3286061"/>
                    <a:pt x="257141" y="3282169"/>
                    <a:pt x="236625" y="3257550"/>
                  </a:cubicBezTo>
                  <a:cubicBezTo>
                    <a:pt x="228001" y="3247202"/>
                    <a:pt x="216320" y="3239608"/>
                    <a:pt x="208050" y="3228975"/>
                  </a:cubicBezTo>
                  <a:cubicBezTo>
                    <a:pt x="193994" y="3210903"/>
                    <a:pt x="177190" y="3193545"/>
                    <a:pt x="169950" y="3171825"/>
                  </a:cubicBezTo>
                  <a:cubicBezTo>
                    <a:pt x="166775" y="3162300"/>
                    <a:pt x="167525" y="3150350"/>
                    <a:pt x="160425" y="3143250"/>
                  </a:cubicBezTo>
                  <a:cubicBezTo>
                    <a:pt x="153325" y="3136150"/>
                    <a:pt x="141375" y="3136900"/>
                    <a:pt x="131850" y="3133725"/>
                  </a:cubicBezTo>
                  <a:lnTo>
                    <a:pt x="112800" y="3076575"/>
                  </a:lnTo>
                  <a:cubicBezTo>
                    <a:pt x="109625" y="3067050"/>
                    <a:pt x="108844" y="3056354"/>
                    <a:pt x="103275" y="3048000"/>
                  </a:cubicBezTo>
                  <a:cubicBezTo>
                    <a:pt x="96925" y="3038475"/>
                    <a:pt x="88874" y="3029886"/>
                    <a:pt x="84225" y="3019425"/>
                  </a:cubicBezTo>
                  <a:cubicBezTo>
                    <a:pt x="70974" y="2989610"/>
                    <a:pt x="63566" y="2955840"/>
                    <a:pt x="55650" y="2924175"/>
                  </a:cubicBezTo>
                  <a:cubicBezTo>
                    <a:pt x="50070" y="2845628"/>
                    <a:pt x="3366" y="2634005"/>
                    <a:pt x="1683" y="2522971"/>
                  </a:cubicBezTo>
                  <a:cubicBezTo>
                    <a:pt x="0" y="2411937"/>
                    <a:pt x="38382" y="2331823"/>
                    <a:pt x="45550" y="2257970"/>
                  </a:cubicBezTo>
                  <a:cubicBezTo>
                    <a:pt x="87550" y="2137894"/>
                    <a:pt x="71889" y="2192470"/>
                    <a:pt x="93750" y="2105025"/>
                  </a:cubicBezTo>
                  <a:cubicBezTo>
                    <a:pt x="96925" y="2092325"/>
                    <a:pt x="98240" y="2079009"/>
                    <a:pt x="103275" y="2066925"/>
                  </a:cubicBezTo>
                  <a:cubicBezTo>
                    <a:pt x="114197" y="2040711"/>
                    <a:pt x="132395" y="2017666"/>
                    <a:pt x="141375" y="1990725"/>
                  </a:cubicBezTo>
                  <a:cubicBezTo>
                    <a:pt x="144550" y="1981200"/>
                    <a:pt x="146410" y="1971130"/>
                    <a:pt x="150900" y="1962150"/>
                  </a:cubicBezTo>
                  <a:cubicBezTo>
                    <a:pt x="156020" y="1951911"/>
                    <a:pt x="164830" y="1943814"/>
                    <a:pt x="169950" y="1933575"/>
                  </a:cubicBezTo>
                  <a:cubicBezTo>
                    <a:pt x="174440" y="1924595"/>
                    <a:pt x="175520" y="1914228"/>
                    <a:pt x="179475" y="1905000"/>
                  </a:cubicBezTo>
                  <a:cubicBezTo>
                    <a:pt x="185068" y="1891949"/>
                    <a:pt x="192932" y="1879951"/>
                    <a:pt x="198525" y="1866900"/>
                  </a:cubicBezTo>
                  <a:cubicBezTo>
                    <a:pt x="202480" y="1857672"/>
                    <a:pt x="204095" y="1847553"/>
                    <a:pt x="208050" y="1838325"/>
                  </a:cubicBezTo>
                  <a:cubicBezTo>
                    <a:pt x="213643" y="1825274"/>
                    <a:pt x="222114" y="1813520"/>
                    <a:pt x="227100" y="1800225"/>
                  </a:cubicBezTo>
                  <a:cubicBezTo>
                    <a:pt x="231697" y="1787968"/>
                    <a:pt x="232485" y="1774544"/>
                    <a:pt x="236625" y="1762125"/>
                  </a:cubicBezTo>
                  <a:cubicBezTo>
                    <a:pt x="256755" y="1701736"/>
                    <a:pt x="251824" y="1732742"/>
                    <a:pt x="265200" y="1685925"/>
                  </a:cubicBezTo>
                  <a:cubicBezTo>
                    <a:pt x="268796" y="1673338"/>
                    <a:pt x="270128" y="1660082"/>
                    <a:pt x="274725" y="1647825"/>
                  </a:cubicBezTo>
                  <a:cubicBezTo>
                    <a:pt x="279711" y="1634530"/>
                    <a:pt x="288182" y="1622776"/>
                    <a:pt x="293775" y="1609725"/>
                  </a:cubicBezTo>
                  <a:cubicBezTo>
                    <a:pt x="297730" y="1600497"/>
                    <a:pt x="300658" y="1590836"/>
                    <a:pt x="303300" y="1581150"/>
                  </a:cubicBezTo>
                  <a:cubicBezTo>
                    <a:pt x="310189" y="1555891"/>
                    <a:pt x="307827" y="1526735"/>
                    <a:pt x="322350" y="1504950"/>
                  </a:cubicBezTo>
                  <a:cubicBezTo>
                    <a:pt x="328700" y="1495425"/>
                    <a:pt x="336280" y="1486614"/>
                    <a:pt x="341400" y="1476375"/>
                  </a:cubicBezTo>
                  <a:cubicBezTo>
                    <a:pt x="345890" y="1467395"/>
                    <a:pt x="343825" y="1454900"/>
                    <a:pt x="350925" y="1447800"/>
                  </a:cubicBezTo>
                  <a:cubicBezTo>
                    <a:pt x="358025" y="1440700"/>
                    <a:pt x="369975" y="1441450"/>
                    <a:pt x="379500" y="1438275"/>
                  </a:cubicBezTo>
                  <a:cubicBezTo>
                    <a:pt x="389025" y="1425575"/>
                    <a:pt x="396210" y="1410722"/>
                    <a:pt x="408075" y="1400175"/>
                  </a:cubicBezTo>
                  <a:cubicBezTo>
                    <a:pt x="425187" y="1384964"/>
                    <a:pt x="465225" y="1362075"/>
                    <a:pt x="465225" y="1362075"/>
                  </a:cubicBezTo>
                  <a:cubicBezTo>
                    <a:pt x="487450" y="1328738"/>
                    <a:pt x="493800" y="1311275"/>
                    <a:pt x="541425" y="1295400"/>
                  </a:cubicBezTo>
                  <a:cubicBezTo>
                    <a:pt x="550950" y="1292225"/>
                    <a:pt x="561223" y="1290751"/>
                    <a:pt x="570000" y="1285875"/>
                  </a:cubicBezTo>
                  <a:cubicBezTo>
                    <a:pt x="590014" y="1274756"/>
                    <a:pt x="605430" y="1255015"/>
                    <a:pt x="627150" y="1247775"/>
                  </a:cubicBezTo>
                  <a:cubicBezTo>
                    <a:pt x="636675" y="1244600"/>
                    <a:pt x="646948" y="1243126"/>
                    <a:pt x="655725" y="1238250"/>
                  </a:cubicBezTo>
                  <a:cubicBezTo>
                    <a:pt x="675739" y="1227131"/>
                    <a:pt x="693825" y="1212850"/>
                    <a:pt x="712875" y="1200150"/>
                  </a:cubicBezTo>
                  <a:cubicBezTo>
                    <a:pt x="722400" y="1193800"/>
                    <a:pt x="731211" y="1186220"/>
                    <a:pt x="741450" y="1181100"/>
                  </a:cubicBezTo>
                  <a:cubicBezTo>
                    <a:pt x="754150" y="1174750"/>
                    <a:pt x="766499" y="1167643"/>
                    <a:pt x="779550" y="1162050"/>
                  </a:cubicBezTo>
                  <a:cubicBezTo>
                    <a:pt x="810032" y="1148986"/>
                    <a:pt x="819970" y="1151945"/>
                    <a:pt x="855750" y="1143000"/>
                  </a:cubicBezTo>
                  <a:cubicBezTo>
                    <a:pt x="865490" y="1140565"/>
                    <a:pt x="874671" y="1136233"/>
                    <a:pt x="884325" y="1133475"/>
                  </a:cubicBezTo>
                  <a:cubicBezTo>
                    <a:pt x="896912" y="1129879"/>
                    <a:pt x="909838" y="1127546"/>
                    <a:pt x="922425" y="1123950"/>
                  </a:cubicBezTo>
                  <a:cubicBezTo>
                    <a:pt x="1018078" y="1096621"/>
                    <a:pt x="869993" y="1134677"/>
                    <a:pt x="989100" y="1104900"/>
                  </a:cubicBezTo>
                  <a:cubicBezTo>
                    <a:pt x="1039325" y="1071417"/>
                    <a:pt x="994268" y="1096827"/>
                    <a:pt x="1055775" y="1076325"/>
                  </a:cubicBezTo>
                  <a:cubicBezTo>
                    <a:pt x="1071995" y="1070918"/>
                    <a:pt x="1086905" y="1061774"/>
                    <a:pt x="1103400" y="1057275"/>
                  </a:cubicBezTo>
                  <a:cubicBezTo>
                    <a:pt x="1122032" y="1052193"/>
                    <a:pt x="1141549" y="1051205"/>
                    <a:pt x="1160550" y="1047750"/>
                  </a:cubicBezTo>
                  <a:cubicBezTo>
                    <a:pt x="1176478" y="1044854"/>
                    <a:pt x="1192556" y="1042485"/>
                    <a:pt x="1208175" y="1038225"/>
                  </a:cubicBezTo>
                  <a:cubicBezTo>
                    <a:pt x="1227548" y="1032941"/>
                    <a:pt x="1246275" y="1025525"/>
                    <a:pt x="1265325" y="1019175"/>
                  </a:cubicBezTo>
                  <a:cubicBezTo>
                    <a:pt x="1274850" y="1016000"/>
                    <a:pt x="1284920" y="1014140"/>
                    <a:pt x="1293900" y="1009650"/>
                  </a:cubicBezTo>
                  <a:cubicBezTo>
                    <a:pt x="1360801" y="976200"/>
                    <a:pt x="1304514" y="1002098"/>
                    <a:pt x="1360575" y="981075"/>
                  </a:cubicBezTo>
                  <a:cubicBezTo>
                    <a:pt x="1376584" y="975072"/>
                    <a:pt x="1391980" y="967432"/>
                    <a:pt x="1408200" y="962025"/>
                  </a:cubicBezTo>
                  <a:cubicBezTo>
                    <a:pt x="1420531" y="957915"/>
                    <a:pt x="1461116" y="950619"/>
                    <a:pt x="1474875" y="942975"/>
                  </a:cubicBezTo>
                  <a:cubicBezTo>
                    <a:pt x="1494889" y="931856"/>
                    <a:pt x="1532025" y="904875"/>
                    <a:pt x="1532025" y="904875"/>
                  </a:cubicBezTo>
                  <a:cubicBezTo>
                    <a:pt x="1544725" y="885825"/>
                    <a:pt x="1562885" y="869445"/>
                    <a:pt x="1570125" y="847725"/>
                  </a:cubicBezTo>
                  <a:cubicBezTo>
                    <a:pt x="1576475" y="828675"/>
                    <a:pt x="1578036" y="807283"/>
                    <a:pt x="1589175" y="790575"/>
                  </a:cubicBezTo>
                  <a:cubicBezTo>
                    <a:pt x="1604966" y="766888"/>
                    <a:pt x="1616917" y="751522"/>
                    <a:pt x="1627275" y="723900"/>
                  </a:cubicBezTo>
                  <a:cubicBezTo>
                    <a:pt x="1666181" y="620150"/>
                    <a:pt x="1602812" y="753775"/>
                    <a:pt x="1655850" y="647700"/>
                  </a:cubicBezTo>
                  <a:cubicBezTo>
                    <a:pt x="1680008" y="526911"/>
                    <a:pt x="1647635" y="657343"/>
                    <a:pt x="1684425" y="571500"/>
                  </a:cubicBezTo>
                  <a:cubicBezTo>
                    <a:pt x="1689582" y="559468"/>
                    <a:pt x="1690188" y="545939"/>
                    <a:pt x="1693950" y="533400"/>
                  </a:cubicBezTo>
                  <a:cubicBezTo>
                    <a:pt x="1702034" y="506453"/>
                    <a:pt x="1710177" y="469548"/>
                    <a:pt x="1732050" y="447675"/>
                  </a:cubicBezTo>
                  <a:cubicBezTo>
                    <a:pt x="1743162" y="415925"/>
                    <a:pt x="1751100" y="365125"/>
                    <a:pt x="1760625" y="342900"/>
                  </a:cubicBezTo>
                  <a:cubicBezTo>
                    <a:pt x="1766096" y="330591"/>
                    <a:pt x="1779675" y="323850"/>
                    <a:pt x="1789200" y="314325"/>
                  </a:cubicBezTo>
                  <a:cubicBezTo>
                    <a:pt x="1807743" y="258695"/>
                    <a:pt x="1784216" y="309784"/>
                    <a:pt x="1827300" y="266700"/>
                  </a:cubicBezTo>
                  <a:cubicBezTo>
                    <a:pt x="1849798" y="244202"/>
                    <a:pt x="1846723" y="226172"/>
                    <a:pt x="1865400" y="200025"/>
                  </a:cubicBezTo>
                  <a:cubicBezTo>
                    <a:pt x="1873230" y="189064"/>
                    <a:pt x="1882767" y="178922"/>
                    <a:pt x="1893975" y="171450"/>
                  </a:cubicBezTo>
                  <a:cubicBezTo>
                    <a:pt x="1902329" y="165881"/>
                    <a:pt x="1913570" y="166415"/>
                    <a:pt x="1922550" y="161925"/>
                  </a:cubicBezTo>
                  <a:cubicBezTo>
                    <a:pt x="1944091" y="151155"/>
                    <a:pt x="1941600" y="142875"/>
                    <a:pt x="1951125" y="13335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6" name="Straight Connector 45"/>
            <p:cNvCxnSpPr>
              <a:cxnSpLocks noChangeShapeType="1"/>
              <a:stCxn id="41" idx="0"/>
              <a:endCxn id="40" idx="3"/>
            </p:cNvCxnSpPr>
            <p:nvPr/>
          </p:nvCxnSpPr>
          <p:spPr bwMode="auto">
            <a:xfrm rot="5400000" flipH="1" flipV="1">
              <a:off x="1889785" y="2078824"/>
              <a:ext cx="323039" cy="62842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7" name="Straight Connector 46"/>
            <p:cNvCxnSpPr>
              <a:cxnSpLocks noChangeShapeType="1"/>
              <a:stCxn id="44" idx="0"/>
              <a:endCxn id="41" idx="3"/>
            </p:cNvCxnSpPr>
            <p:nvPr/>
          </p:nvCxnSpPr>
          <p:spPr bwMode="auto">
            <a:xfrm rot="5400000" flipH="1" flipV="1">
              <a:off x="970911" y="3214322"/>
              <a:ext cx="384776" cy="21766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8" name="Straight Connector 47"/>
            <p:cNvCxnSpPr>
              <a:cxnSpLocks noChangeShapeType="1"/>
              <a:stCxn id="45" idx="0"/>
              <a:endCxn id="41" idx="4"/>
            </p:cNvCxnSpPr>
            <p:nvPr/>
          </p:nvCxnSpPr>
          <p:spPr bwMode="auto">
            <a:xfrm rot="5400000" flipH="1" flipV="1">
              <a:off x="1200084" y="3750244"/>
              <a:ext cx="1057625" cy="1639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9" name="Straight Connector 48"/>
            <p:cNvCxnSpPr>
              <a:cxnSpLocks noChangeShapeType="1"/>
              <a:stCxn id="42" idx="0"/>
              <a:endCxn id="40" idx="4"/>
            </p:cNvCxnSpPr>
            <p:nvPr/>
          </p:nvCxnSpPr>
          <p:spPr bwMode="auto">
            <a:xfrm rot="16200000" flipV="1">
              <a:off x="2787165" y="2449981"/>
              <a:ext cx="262088" cy="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0" name="Straight Connector 49"/>
            <p:cNvCxnSpPr>
              <a:cxnSpLocks noChangeShapeType="1"/>
              <a:stCxn id="40" idx="5"/>
              <a:endCxn id="43" idx="0"/>
            </p:cNvCxnSpPr>
            <p:nvPr/>
          </p:nvCxnSpPr>
          <p:spPr bwMode="auto">
            <a:xfrm rot="16200000" flipH="1">
              <a:off x="3565776" y="2136634"/>
              <a:ext cx="330982" cy="52074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51" idx="0"/>
              <a:endCxn id="43" idx="4"/>
            </p:cNvCxnSpPr>
            <p:nvPr/>
          </p:nvCxnSpPr>
          <p:spPr bwMode="auto">
            <a:xfrm rot="5400000" flipH="1" flipV="1">
              <a:off x="3577915" y="3169327"/>
              <a:ext cx="364010" cy="46343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 rot="16200000" flipH="1">
              <a:off x="2102734" y="3230086"/>
              <a:ext cx="396689" cy="19804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6" name="Straight Connector 55"/>
            <p:cNvCxnSpPr>
              <a:cxnSpLocks noChangeShapeType="1"/>
              <a:stCxn id="43" idx="4"/>
              <a:endCxn id="55" idx="0"/>
            </p:cNvCxnSpPr>
            <p:nvPr/>
          </p:nvCxnSpPr>
          <p:spPr bwMode="auto">
            <a:xfrm rot="16200000" flipH="1">
              <a:off x="4059846" y="3150832"/>
              <a:ext cx="357393" cy="49380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136584" y="1721962"/>
              <a:ext cx="1563243" cy="59697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Project Manager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79539" y="2554554"/>
              <a:ext cx="1315111" cy="6750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455190" y="2581028"/>
              <a:ext cx="926042" cy="634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De-signer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449695" y="2562496"/>
              <a:ext cx="1083887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QA 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57201" y="3515542"/>
              <a:ext cx="1194528" cy="65257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</a:t>
              </a:r>
              <a:r>
                <a:rPr lang="bg-BG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127167" y="4287253"/>
              <a:ext cx="1187064" cy="6605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086602" y="3583049"/>
              <a:ext cx="883200" cy="5930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797134" y="3527455"/>
              <a:ext cx="1205939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3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4051198" y="3576432"/>
              <a:ext cx="868496" cy="603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685800" y="1377196"/>
            <a:ext cx="914400" cy="527804"/>
          </a:xfrm>
          <a:prstGeom prst="wedgeRoundRectCallout">
            <a:avLst>
              <a:gd name="adj1" fmla="val 47080"/>
              <a:gd name="adj2" fmla="val 100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Tree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1828800" y="5491996"/>
            <a:ext cx="1219200" cy="527804"/>
          </a:xfrm>
          <a:prstGeom prst="wedgeRoundRectCallout">
            <a:avLst>
              <a:gd name="adj1" fmla="val 80219"/>
              <a:gd name="adj2" fmla="val -35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Graph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5200" y="3857625"/>
            <a:ext cx="5410200" cy="2715593"/>
            <a:chOff x="3505200" y="3857625"/>
            <a:chExt cx="5410200" cy="2715593"/>
          </a:xfrm>
        </p:grpSpPr>
        <p:sp>
          <p:nvSpPr>
            <p:cNvPr id="169" name="Freeform 168"/>
            <p:cNvSpPr/>
            <p:nvPr/>
          </p:nvSpPr>
          <p:spPr>
            <a:xfrm>
              <a:off x="3505200" y="3857625"/>
              <a:ext cx="5410200" cy="2715593"/>
            </a:xfrm>
            <a:custGeom>
              <a:avLst/>
              <a:gdLst>
                <a:gd name="connsiteX0" fmla="*/ 3390900 w 5412766"/>
                <a:gd name="connsiteY0" fmla="*/ 190500 h 2715593"/>
                <a:gd name="connsiteX1" fmla="*/ 3438525 w 5412766"/>
                <a:gd name="connsiteY1" fmla="*/ 133350 h 2715593"/>
                <a:gd name="connsiteX2" fmla="*/ 3495675 w 5412766"/>
                <a:gd name="connsiteY2" fmla="*/ 123825 h 2715593"/>
                <a:gd name="connsiteX3" fmla="*/ 3552825 w 5412766"/>
                <a:gd name="connsiteY3" fmla="*/ 104775 h 2715593"/>
                <a:gd name="connsiteX4" fmla="*/ 3648075 w 5412766"/>
                <a:gd name="connsiteY4" fmla="*/ 85725 h 2715593"/>
                <a:gd name="connsiteX5" fmla="*/ 3705225 w 5412766"/>
                <a:gd name="connsiteY5" fmla="*/ 66675 h 2715593"/>
                <a:gd name="connsiteX6" fmla="*/ 3743325 w 5412766"/>
                <a:gd name="connsiteY6" fmla="*/ 57150 h 2715593"/>
                <a:gd name="connsiteX7" fmla="*/ 3781425 w 5412766"/>
                <a:gd name="connsiteY7" fmla="*/ 38100 h 2715593"/>
                <a:gd name="connsiteX8" fmla="*/ 3819525 w 5412766"/>
                <a:gd name="connsiteY8" fmla="*/ 28575 h 2715593"/>
                <a:gd name="connsiteX9" fmla="*/ 3886200 w 5412766"/>
                <a:gd name="connsiteY9" fmla="*/ 9525 h 2715593"/>
                <a:gd name="connsiteX10" fmla="*/ 3981450 w 5412766"/>
                <a:gd name="connsiteY10" fmla="*/ 0 h 2715593"/>
                <a:gd name="connsiteX11" fmla="*/ 4105275 w 5412766"/>
                <a:gd name="connsiteY11" fmla="*/ 9525 h 2715593"/>
                <a:gd name="connsiteX12" fmla="*/ 4162425 w 5412766"/>
                <a:gd name="connsiteY12" fmla="*/ 38100 h 2715593"/>
                <a:gd name="connsiteX13" fmla="*/ 4191000 w 5412766"/>
                <a:gd name="connsiteY13" fmla="*/ 47625 h 2715593"/>
                <a:gd name="connsiteX14" fmla="*/ 4219575 w 5412766"/>
                <a:gd name="connsiteY14" fmla="*/ 76200 h 2715593"/>
                <a:gd name="connsiteX15" fmla="*/ 4276725 w 5412766"/>
                <a:gd name="connsiteY15" fmla="*/ 114300 h 2715593"/>
                <a:gd name="connsiteX16" fmla="*/ 4295775 w 5412766"/>
                <a:gd name="connsiteY16" fmla="*/ 142875 h 2715593"/>
                <a:gd name="connsiteX17" fmla="*/ 4324350 w 5412766"/>
                <a:gd name="connsiteY17" fmla="*/ 171450 h 2715593"/>
                <a:gd name="connsiteX18" fmla="*/ 4333875 w 5412766"/>
                <a:gd name="connsiteY18" fmla="*/ 200025 h 2715593"/>
                <a:gd name="connsiteX19" fmla="*/ 4400550 w 5412766"/>
                <a:gd name="connsiteY19" fmla="*/ 285750 h 2715593"/>
                <a:gd name="connsiteX20" fmla="*/ 4429125 w 5412766"/>
                <a:gd name="connsiteY20" fmla="*/ 295275 h 2715593"/>
                <a:gd name="connsiteX21" fmla="*/ 4457700 w 5412766"/>
                <a:gd name="connsiteY21" fmla="*/ 323850 h 2715593"/>
                <a:gd name="connsiteX22" fmla="*/ 4562475 w 5412766"/>
                <a:gd name="connsiteY22" fmla="*/ 381000 h 2715593"/>
                <a:gd name="connsiteX23" fmla="*/ 4619625 w 5412766"/>
                <a:gd name="connsiteY23" fmla="*/ 400050 h 2715593"/>
                <a:gd name="connsiteX24" fmla="*/ 4648200 w 5412766"/>
                <a:gd name="connsiteY24" fmla="*/ 419100 h 2715593"/>
                <a:gd name="connsiteX25" fmla="*/ 4752975 w 5412766"/>
                <a:gd name="connsiteY25" fmla="*/ 438150 h 2715593"/>
                <a:gd name="connsiteX26" fmla="*/ 4800600 w 5412766"/>
                <a:gd name="connsiteY26" fmla="*/ 447675 h 2715593"/>
                <a:gd name="connsiteX27" fmla="*/ 4914900 w 5412766"/>
                <a:gd name="connsiteY27" fmla="*/ 457200 h 2715593"/>
                <a:gd name="connsiteX28" fmla="*/ 5067300 w 5412766"/>
                <a:gd name="connsiteY28" fmla="*/ 476250 h 2715593"/>
                <a:gd name="connsiteX29" fmla="*/ 5133975 w 5412766"/>
                <a:gd name="connsiteY29" fmla="*/ 504825 h 2715593"/>
                <a:gd name="connsiteX30" fmla="*/ 5191125 w 5412766"/>
                <a:gd name="connsiteY30" fmla="*/ 523875 h 2715593"/>
                <a:gd name="connsiteX31" fmla="*/ 5257800 w 5412766"/>
                <a:gd name="connsiteY31" fmla="*/ 628650 h 2715593"/>
                <a:gd name="connsiteX32" fmla="*/ 5314950 w 5412766"/>
                <a:gd name="connsiteY32" fmla="*/ 685800 h 2715593"/>
                <a:gd name="connsiteX33" fmla="*/ 5343525 w 5412766"/>
                <a:gd name="connsiteY33" fmla="*/ 762000 h 2715593"/>
                <a:gd name="connsiteX34" fmla="*/ 5362575 w 5412766"/>
                <a:gd name="connsiteY34" fmla="*/ 819150 h 2715593"/>
                <a:gd name="connsiteX35" fmla="*/ 5372100 w 5412766"/>
                <a:gd name="connsiteY35" fmla="*/ 847725 h 2715593"/>
                <a:gd name="connsiteX36" fmla="*/ 5381625 w 5412766"/>
                <a:gd name="connsiteY36" fmla="*/ 942975 h 2715593"/>
                <a:gd name="connsiteX37" fmla="*/ 5410200 w 5412766"/>
                <a:gd name="connsiteY37" fmla="*/ 1162050 h 2715593"/>
                <a:gd name="connsiteX38" fmla="*/ 5400675 w 5412766"/>
                <a:gd name="connsiteY38" fmla="*/ 1571625 h 2715593"/>
                <a:gd name="connsiteX39" fmla="*/ 5372100 w 5412766"/>
                <a:gd name="connsiteY39" fmla="*/ 1590675 h 2715593"/>
                <a:gd name="connsiteX40" fmla="*/ 5276850 w 5412766"/>
                <a:gd name="connsiteY40" fmla="*/ 1638300 h 2715593"/>
                <a:gd name="connsiteX41" fmla="*/ 5276850 w 5412766"/>
                <a:gd name="connsiteY41" fmla="*/ 1638300 h 2715593"/>
                <a:gd name="connsiteX42" fmla="*/ 5219700 w 5412766"/>
                <a:gd name="connsiteY42" fmla="*/ 1676400 h 2715593"/>
                <a:gd name="connsiteX43" fmla="*/ 5191125 w 5412766"/>
                <a:gd name="connsiteY43" fmla="*/ 1695450 h 2715593"/>
                <a:gd name="connsiteX44" fmla="*/ 5105400 w 5412766"/>
                <a:gd name="connsiteY44" fmla="*/ 1771650 h 2715593"/>
                <a:gd name="connsiteX45" fmla="*/ 5086350 w 5412766"/>
                <a:gd name="connsiteY45" fmla="*/ 1800225 h 2715593"/>
                <a:gd name="connsiteX46" fmla="*/ 5067300 w 5412766"/>
                <a:gd name="connsiteY46" fmla="*/ 1876425 h 2715593"/>
                <a:gd name="connsiteX47" fmla="*/ 5048250 w 5412766"/>
                <a:gd name="connsiteY47" fmla="*/ 1905000 h 2715593"/>
                <a:gd name="connsiteX48" fmla="*/ 5038725 w 5412766"/>
                <a:gd name="connsiteY48" fmla="*/ 1943100 h 2715593"/>
                <a:gd name="connsiteX49" fmla="*/ 5019675 w 5412766"/>
                <a:gd name="connsiteY49" fmla="*/ 2066925 h 2715593"/>
                <a:gd name="connsiteX50" fmla="*/ 5000625 w 5412766"/>
                <a:gd name="connsiteY50" fmla="*/ 2190750 h 2715593"/>
                <a:gd name="connsiteX51" fmla="*/ 4991100 w 5412766"/>
                <a:gd name="connsiteY51" fmla="*/ 2219325 h 2715593"/>
                <a:gd name="connsiteX52" fmla="*/ 4981575 w 5412766"/>
                <a:gd name="connsiteY52" fmla="*/ 2257425 h 2715593"/>
                <a:gd name="connsiteX53" fmla="*/ 4962525 w 5412766"/>
                <a:gd name="connsiteY53" fmla="*/ 2286000 h 2715593"/>
                <a:gd name="connsiteX54" fmla="*/ 4953000 w 5412766"/>
                <a:gd name="connsiteY54" fmla="*/ 2314575 h 2715593"/>
                <a:gd name="connsiteX55" fmla="*/ 4924425 w 5412766"/>
                <a:gd name="connsiteY55" fmla="*/ 2333625 h 2715593"/>
                <a:gd name="connsiteX56" fmla="*/ 4895850 w 5412766"/>
                <a:gd name="connsiteY56" fmla="*/ 2390775 h 2715593"/>
                <a:gd name="connsiteX57" fmla="*/ 4867275 w 5412766"/>
                <a:gd name="connsiteY57" fmla="*/ 2428875 h 2715593"/>
                <a:gd name="connsiteX58" fmla="*/ 4838700 w 5412766"/>
                <a:gd name="connsiteY58" fmla="*/ 2438400 h 2715593"/>
                <a:gd name="connsiteX59" fmla="*/ 4810125 w 5412766"/>
                <a:gd name="connsiteY59" fmla="*/ 2466975 h 2715593"/>
                <a:gd name="connsiteX60" fmla="*/ 4781550 w 5412766"/>
                <a:gd name="connsiteY60" fmla="*/ 2476500 h 2715593"/>
                <a:gd name="connsiteX61" fmla="*/ 4752975 w 5412766"/>
                <a:gd name="connsiteY61" fmla="*/ 2495550 h 2715593"/>
                <a:gd name="connsiteX62" fmla="*/ 4724400 w 5412766"/>
                <a:gd name="connsiteY62" fmla="*/ 2505075 h 2715593"/>
                <a:gd name="connsiteX63" fmla="*/ 4638675 w 5412766"/>
                <a:gd name="connsiteY63" fmla="*/ 2571750 h 2715593"/>
                <a:gd name="connsiteX64" fmla="*/ 4610100 w 5412766"/>
                <a:gd name="connsiteY64" fmla="*/ 2628900 h 2715593"/>
                <a:gd name="connsiteX65" fmla="*/ 4581525 w 5412766"/>
                <a:gd name="connsiteY65" fmla="*/ 2638425 h 2715593"/>
                <a:gd name="connsiteX66" fmla="*/ 4562475 w 5412766"/>
                <a:gd name="connsiteY66" fmla="*/ 2667000 h 2715593"/>
                <a:gd name="connsiteX67" fmla="*/ 4524375 w 5412766"/>
                <a:gd name="connsiteY67" fmla="*/ 2686050 h 2715593"/>
                <a:gd name="connsiteX68" fmla="*/ 4467225 w 5412766"/>
                <a:gd name="connsiteY68" fmla="*/ 2714625 h 2715593"/>
                <a:gd name="connsiteX69" fmla="*/ 4162425 w 5412766"/>
                <a:gd name="connsiteY69" fmla="*/ 2705100 h 2715593"/>
                <a:gd name="connsiteX70" fmla="*/ 4114800 w 5412766"/>
                <a:gd name="connsiteY70" fmla="*/ 2686050 h 2715593"/>
                <a:gd name="connsiteX71" fmla="*/ 4048125 w 5412766"/>
                <a:gd name="connsiteY71" fmla="*/ 2676525 h 2715593"/>
                <a:gd name="connsiteX72" fmla="*/ 3943350 w 5412766"/>
                <a:gd name="connsiteY72" fmla="*/ 2657475 h 2715593"/>
                <a:gd name="connsiteX73" fmla="*/ 3886200 w 5412766"/>
                <a:gd name="connsiteY73" fmla="*/ 2638425 h 2715593"/>
                <a:gd name="connsiteX74" fmla="*/ 3857625 w 5412766"/>
                <a:gd name="connsiteY74" fmla="*/ 2628900 h 2715593"/>
                <a:gd name="connsiteX75" fmla="*/ 3829050 w 5412766"/>
                <a:gd name="connsiteY75" fmla="*/ 2609850 h 2715593"/>
                <a:gd name="connsiteX76" fmla="*/ 3800475 w 5412766"/>
                <a:gd name="connsiteY76" fmla="*/ 2600325 h 2715593"/>
                <a:gd name="connsiteX77" fmla="*/ 3771900 w 5412766"/>
                <a:gd name="connsiteY77" fmla="*/ 2581275 h 2715593"/>
                <a:gd name="connsiteX78" fmla="*/ 3714750 w 5412766"/>
                <a:gd name="connsiteY78" fmla="*/ 2562225 h 2715593"/>
                <a:gd name="connsiteX79" fmla="*/ 3686175 w 5412766"/>
                <a:gd name="connsiteY79" fmla="*/ 2552700 h 2715593"/>
                <a:gd name="connsiteX80" fmla="*/ 3657600 w 5412766"/>
                <a:gd name="connsiteY80" fmla="*/ 2543175 h 2715593"/>
                <a:gd name="connsiteX81" fmla="*/ 3543300 w 5412766"/>
                <a:gd name="connsiteY81" fmla="*/ 2524125 h 2715593"/>
                <a:gd name="connsiteX82" fmla="*/ 3495675 w 5412766"/>
                <a:gd name="connsiteY82" fmla="*/ 2514600 h 2715593"/>
                <a:gd name="connsiteX83" fmla="*/ 3371850 w 5412766"/>
                <a:gd name="connsiteY83" fmla="*/ 2524125 h 2715593"/>
                <a:gd name="connsiteX84" fmla="*/ 3314700 w 5412766"/>
                <a:gd name="connsiteY84" fmla="*/ 2552700 h 2715593"/>
                <a:gd name="connsiteX85" fmla="*/ 3267075 w 5412766"/>
                <a:gd name="connsiteY85" fmla="*/ 2562225 h 2715593"/>
                <a:gd name="connsiteX86" fmla="*/ 3162300 w 5412766"/>
                <a:gd name="connsiteY86" fmla="*/ 2590800 h 2715593"/>
                <a:gd name="connsiteX87" fmla="*/ 3133725 w 5412766"/>
                <a:gd name="connsiteY87" fmla="*/ 2609850 h 2715593"/>
                <a:gd name="connsiteX88" fmla="*/ 3076575 w 5412766"/>
                <a:gd name="connsiteY88" fmla="*/ 2619375 h 2715593"/>
                <a:gd name="connsiteX89" fmla="*/ 3009900 w 5412766"/>
                <a:gd name="connsiteY89" fmla="*/ 2647950 h 2715593"/>
                <a:gd name="connsiteX90" fmla="*/ 2971800 w 5412766"/>
                <a:gd name="connsiteY90" fmla="*/ 2657475 h 2715593"/>
                <a:gd name="connsiteX91" fmla="*/ 2943225 w 5412766"/>
                <a:gd name="connsiteY91" fmla="*/ 2667000 h 2715593"/>
                <a:gd name="connsiteX92" fmla="*/ 2714625 w 5412766"/>
                <a:gd name="connsiteY92" fmla="*/ 2657475 h 2715593"/>
                <a:gd name="connsiteX93" fmla="*/ 2686050 w 5412766"/>
                <a:gd name="connsiteY93" fmla="*/ 2638425 h 2715593"/>
                <a:gd name="connsiteX94" fmla="*/ 2657475 w 5412766"/>
                <a:gd name="connsiteY94" fmla="*/ 2628900 h 2715593"/>
                <a:gd name="connsiteX95" fmla="*/ 2628900 w 5412766"/>
                <a:gd name="connsiteY95" fmla="*/ 2609850 h 2715593"/>
                <a:gd name="connsiteX96" fmla="*/ 2562225 w 5412766"/>
                <a:gd name="connsiteY96" fmla="*/ 2600325 h 2715593"/>
                <a:gd name="connsiteX97" fmla="*/ 2390775 w 5412766"/>
                <a:gd name="connsiteY97" fmla="*/ 2609850 h 2715593"/>
                <a:gd name="connsiteX98" fmla="*/ 2295525 w 5412766"/>
                <a:gd name="connsiteY98" fmla="*/ 2638425 h 2715593"/>
                <a:gd name="connsiteX99" fmla="*/ 2266950 w 5412766"/>
                <a:gd name="connsiteY99" fmla="*/ 2647950 h 2715593"/>
                <a:gd name="connsiteX100" fmla="*/ 2152650 w 5412766"/>
                <a:gd name="connsiteY100" fmla="*/ 2676525 h 2715593"/>
                <a:gd name="connsiteX101" fmla="*/ 2124075 w 5412766"/>
                <a:gd name="connsiteY101" fmla="*/ 2686050 h 2715593"/>
                <a:gd name="connsiteX102" fmla="*/ 1924050 w 5412766"/>
                <a:gd name="connsiteY102" fmla="*/ 2676525 h 2715593"/>
                <a:gd name="connsiteX103" fmla="*/ 1809750 w 5412766"/>
                <a:gd name="connsiteY103" fmla="*/ 2619375 h 2715593"/>
                <a:gd name="connsiteX104" fmla="*/ 1781175 w 5412766"/>
                <a:gd name="connsiteY104" fmla="*/ 2600325 h 2715593"/>
                <a:gd name="connsiteX105" fmla="*/ 1752600 w 5412766"/>
                <a:gd name="connsiteY105" fmla="*/ 2581275 h 2715593"/>
                <a:gd name="connsiteX106" fmla="*/ 1714500 w 5412766"/>
                <a:gd name="connsiteY106" fmla="*/ 2562225 h 2715593"/>
                <a:gd name="connsiteX107" fmla="*/ 1685925 w 5412766"/>
                <a:gd name="connsiteY107" fmla="*/ 2543175 h 2715593"/>
                <a:gd name="connsiteX108" fmla="*/ 1657350 w 5412766"/>
                <a:gd name="connsiteY108" fmla="*/ 2533650 h 2715593"/>
                <a:gd name="connsiteX109" fmla="*/ 1628775 w 5412766"/>
                <a:gd name="connsiteY109" fmla="*/ 2514600 h 2715593"/>
                <a:gd name="connsiteX110" fmla="*/ 1590675 w 5412766"/>
                <a:gd name="connsiteY110" fmla="*/ 2505075 h 2715593"/>
                <a:gd name="connsiteX111" fmla="*/ 1552575 w 5412766"/>
                <a:gd name="connsiteY111" fmla="*/ 2486025 h 2715593"/>
                <a:gd name="connsiteX112" fmla="*/ 1533525 w 5412766"/>
                <a:gd name="connsiteY112" fmla="*/ 2457450 h 2715593"/>
                <a:gd name="connsiteX113" fmla="*/ 1447800 w 5412766"/>
                <a:gd name="connsiteY113" fmla="*/ 2390775 h 2715593"/>
                <a:gd name="connsiteX114" fmla="*/ 1419225 w 5412766"/>
                <a:gd name="connsiteY114" fmla="*/ 2371725 h 2715593"/>
                <a:gd name="connsiteX115" fmla="*/ 1362075 w 5412766"/>
                <a:gd name="connsiteY115" fmla="*/ 2362200 h 2715593"/>
                <a:gd name="connsiteX116" fmla="*/ 1228725 w 5412766"/>
                <a:gd name="connsiteY116" fmla="*/ 2343150 h 2715593"/>
                <a:gd name="connsiteX117" fmla="*/ 1047750 w 5412766"/>
                <a:gd name="connsiteY117" fmla="*/ 2362200 h 2715593"/>
                <a:gd name="connsiteX118" fmla="*/ 1019175 w 5412766"/>
                <a:gd name="connsiteY118" fmla="*/ 2371725 h 2715593"/>
                <a:gd name="connsiteX119" fmla="*/ 923925 w 5412766"/>
                <a:gd name="connsiteY119" fmla="*/ 2428875 h 2715593"/>
                <a:gd name="connsiteX120" fmla="*/ 885825 w 5412766"/>
                <a:gd name="connsiteY120" fmla="*/ 2438400 h 2715593"/>
                <a:gd name="connsiteX121" fmla="*/ 857250 w 5412766"/>
                <a:gd name="connsiteY121" fmla="*/ 2447925 h 2715593"/>
                <a:gd name="connsiteX122" fmla="*/ 800100 w 5412766"/>
                <a:gd name="connsiteY122" fmla="*/ 2457450 h 2715593"/>
                <a:gd name="connsiteX123" fmla="*/ 742950 w 5412766"/>
                <a:gd name="connsiteY123" fmla="*/ 2476500 h 2715593"/>
                <a:gd name="connsiteX124" fmla="*/ 714375 w 5412766"/>
                <a:gd name="connsiteY124" fmla="*/ 2486025 h 2715593"/>
                <a:gd name="connsiteX125" fmla="*/ 390525 w 5412766"/>
                <a:gd name="connsiteY125" fmla="*/ 2476500 h 2715593"/>
                <a:gd name="connsiteX126" fmla="*/ 333375 w 5412766"/>
                <a:gd name="connsiteY126" fmla="*/ 2447925 h 2715593"/>
                <a:gd name="connsiteX127" fmla="*/ 304800 w 5412766"/>
                <a:gd name="connsiteY127" fmla="*/ 2438400 h 2715593"/>
                <a:gd name="connsiteX128" fmla="*/ 295275 w 5412766"/>
                <a:gd name="connsiteY128" fmla="*/ 2409825 h 2715593"/>
                <a:gd name="connsiteX129" fmla="*/ 266700 w 5412766"/>
                <a:gd name="connsiteY129" fmla="*/ 2400300 h 2715593"/>
                <a:gd name="connsiteX130" fmla="*/ 238125 w 5412766"/>
                <a:gd name="connsiteY130" fmla="*/ 2381250 h 2715593"/>
                <a:gd name="connsiteX131" fmla="*/ 171450 w 5412766"/>
                <a:gd name="connsiteY131" fmla="*/ 2352675 h 2715593"/>
                <a:gd name="connsiteX132" fmla="*/ 152400 w 5412766"/>
                <a:gd name="connsiteY132" fmla="*/ 2324100 h 2715593"/>
                <a:gd name="connsiteX133" fmla="*/ 95250 w 5412766"/>
                <a:gd name="connsiteY133" fmla="*/ 2276475 h 2715593"/>
                <a:gd name="connsiteX134" fmla="*/ 66675 w 5412766"/>
                <a:gd name="connsiteY134" fmla="*/ 2219325 h 2715593"/>
                <a:gd name="connsiteX135" fmla="*/ 47625 w 5412766"/>
                <a:gd name="connsiteY135" fmla="*/ 2181225 h 2715593"/>
                <a:gd name="connsiteX136" fmla="*/ 19050 w 5412766"/>
                <a:gd name="connsiteY136" fmla="*/ 2085975 h 2715593"/>
                <a:gd name="connsiteX137" fmla="*/ 0 w 5412766"/>
                <a:gd name="connsiteY137" fmla="*/ 2028825 h 2715593"/>
                <a:gd name="connsiteX138" fmla="*/ 9525 w 5412766"/>
                <a:gd name="connsiteY138" fmla="*/ 1857375 h 2715593"/>
                <a:gd name="connsiteX139" fmla="*/ 57150 w 5412766"/>
                <a:gd name="connsiteY139" fmla="*/ 1771650 h 2715593"/>
                <a:gd name="connsiteX140" fmla="*/ 76200 w 5412766"/>
                <a:gd name="connsiteY140" fmla="*/ 1743075 h 2715593"/>
                <a:gd name="connsiteX141" fmla="*/ 123825 w 5412766"/>
                <a:gd name="connsiteY141" fmla="*/ 1666875 h 2715593"/>
                <a:gd name="connsiteX142" fmla="*/ 171450 w 5412766"/>
                <a:gd name="connsiteY142" fmla="*/ 1581150 h 2715593"/>
                <a:gd name="connsiteX143" fmla="*/ 190500 w 5412766"/>
                <a:gd name="connsiteY143" fmla="*/ 1552575 h 2715593"/>
                <a:gd name="connsiteX144" fmla="*/ 247650 w 5412766"/>
                <a:gd name="connsiteY144" fmla="*/ 1524000 h 2715593"/>
                <a:gd name="connsiteX145" fmla="*/ 276225 w 5412766"/>
                <a:gd name="connsiteY145" fmla="*/ 1504950 h 2715593"/>
                <a:gd name="connsiteX146" fmla="*/ 333375 w 5412766"/>
                <a:gd name="connsiteY146" fmla="*/ 1476375 h 2715593"/>
                <a:gd name="connsiteX147" fmla="*/ 342900 w 5412766"/>
                <a:gd name="connsiteY147" fmla="*/ 1447800 h 2715593"/>
                <a:gd name="connsiteX148" fmla="*/ 371475 w 5412766"/>
                <a:gd name="connsiteY148" fmla="*/ 1438275 h 2715593"/>
                <a:gd name="connsiteX149" fmla="*/ 400050 w 5412766"/>
                <a:gd name="connsiteY149" fmla="*/ 1419225 h 2715593"/>
                <a:gd name="connsiteX150" fmla="*/ 428625 w 5412766"/>
                <a:gd name="connsiteY150" fmla="*/ 1409700 h 2715593"/>
                <a:gd name="connsiteX151" fmla="*/ 457200 w 5412766"/>
                <a:gd name="connsiteY151" fmla="*/ 1390650 h 2715593"/>
                <a:gd name="connsiteX152" fmla="*/ 533400 w 5412766"/>
                <a:gd name="connsiteY152" fmla="*/ 1352550 h 2715593"/>
                <a:gd name="connsiteX153" fmla="*/ 561975 w 5412766"/>
                <a:gd name="connsiteY153" fmla="*/ 1323975 h 2715593"/>
                <a:gd name="connsiteX154" fmla="*/ 619125 w 5412766"/>
                <a:gd name="connsiteY154" fmla="*/ 1285875 h 2715593"/>
                <a:gd name="connsiteX155" fmla="*/ 647700 w 5412766"/>
                <a:gd name="connsiteY155" fmla="*/ 1266825 h 2715593"/>
                <a:gd name="connsiteX156" fmla="*/ 704850 w 5412766"/>
                <a:gd name="connsiteY156" fmla="*/ 1219200 h 2715593"/>
                <a:gd name="connsiteX157" fmla="*/ 733425 w 5412766"/>
                <a:gd name="connsiteY157" fmla="*/ 1209675 h 2715593"/>
                <a:gd name="connsiteX158" fmla="*/ 771525 w 5412766"/>
                <a:gd name="connsiteY158" fmla="*/ 1152525 h 2715593"/>
                <a:gd name="connsiteX159" fmla="*/ 790575 w 5412766"/>
                <a:gd name="connsiteY159" fmla="*/ 1123950 h 2715593"/>
                <a:gd name="connsiteX160" fmla="*/ 819150 w 5412766"/>
                <a:gd name="connsiteY160" fmla="*/ 1104900 h 2715593"/>
                <a:gd name="connsiteX161" fmla="*/ 857250 w 5412766"/>
                <a:gd name="connsiteY161" fmla="*/ 1057275 h 2715593"/>
                <a:gd name="connsiteX162" fmla="*/ 866775 w 5412766"/>
                <a:gd name="connsiteY162" fmla="*/ 1028700 h 2715593"/>
                <a:gd name="connsiteX163" fmla="*/ 914400 w 5412766"/>
                <a:gd name="connsiteY163" fmla="*/ 981075 h 2715593"/>
                <a:gd name="connsiteX164" fmla="*/ 952500 w 5412766"/>
                <a:gd name="connsiteY164" fmla="*/ 923925 h 2715593"/>
                <a:gd name="connsiteX165" fmla="*/ 971550 w 5412766"/>
                <a:gd name="connsiteY165" fmla="*/ 895350 h 2715593"/>
                <a:gd name="connsiteX166" fmla="*/ 1000125 w 5412766"/>
                <a:gd name="connsiteY166" fmla="*/ 885825 h 2715593"/>
                <a:gd name="connsiteX167" fmla="*/ 1028700 w 5412766"/>
                <a:gd name="connsiteY167" fmla="*/ 866775 h 2715593"/>
                <a:gd name="connsiteX168" fmla="*/ 1057275 w 5412766"/>
                <a:gd name="connsiteY168" fmla="*/ 857250 h 2715593"/>
                <a:gd name="connsiteX169" fmla="*/ 1085850 w 5412766"/>
                <a:gd name="connsiteY169" fmla="*/ 838200 h 2715593"/>
                <a:gd name="connsiteX170" fmla="*/ 1114425 w 5412766"/>
                <a:gd name="connsiteY170" fmla="*/ 828675 h 2715593"/>
                <a:gd name="connsiteX171" fmla="*/ 1152525 w 5412766"/>
                <a:gd name="connsiteY171" fmla="*/ 809625 h 2715593"/>
                <a:gd name="connsiteX172" fmla="*/ 1190625 w 5412766"/>
                <a:gd name="connsiteY172" fmla="*/ 800100 h 2715593"/>
                <a:gd name="connsiteX173" fmla="*/ 1247775 w 5412766"/>
                <a:gd name="connsiteY173" fmla="*/ 781050 h 2715593"/>
                <a:gd name="connsiteX174" fmla="*/ 1276350 w 5412766"/>
                <a:gd name="connsiteY174" fmla="*/ 771525 h 2715593"/>
                <a:gd name="connsiteX175" fmla="*/ 1314450 w 5412766"/>
                <a:gd name="connsiteY175" fmla="*/ 752475 h 2715593"/>
                <a:gd name="connsiteX176" fmla="*/ 1390650 w 5412766"/>
                <a:gd name="connsiteY176" fmla="*/ 733425 h 2715593"/>
                <a:gd name="connsiteX177" fmla="*/ 1409700 w 5412766"/>
                <a:gd name="connsiteY177" fmla="*/ 704850 h 2715593"/>
                <a:gd name="connsiteX178" fmla="*/ 1438275 w 5412766"/>
                <a:gd name="connsiteY178" fmla="*/ 685800 h 2715593"/>
                <a:gd name="connsiteX179" fmla="*/ 1514475 w 5412766"/>
                <a:gd name="connsiteY179" fmla="*/ 638175 h 2715593"/>
                <a:gd name="connsiteX180" fmla="*/ 1571625 w 5412766"/>
                <a:gd name="connsiteY180" fmla="*/ 600075 h 2715593"/>
                <a:gd name="connsiteX181" fmla="*/ 1590675 w 5412766"/>
                <a:gd name="connsiteY181" fmla="*/ 571500 h 2715593"/>
                <a:gd name="connsiteX182" fmla="*/ 1628775 w 5412766"/>
                <a:gd name="connsiteY182" fmla="*/ 561975 h 2715593"/>
                <a:gd name="connsiteX183" fmla="*/ 1666875 w 5412766"/>
                <a:gd name="connsiteY183" fmla="*/ 542925 h 2715593"/>
                <a:gd name="connsiteX184" fmla="*/ 1695450 w 5412766"/>
                <a:gd name="connsiteY184" fmla="*/ 533400 h 2715593"/>
                <a:gd name="connsiteX185" fmla="*/ 1752600 w 5412766"/>
                <a:gd name="connsiteY185" fmla="*/ 495300 h 2715593"/>
                <a:gd name="connsiteX186" fmla="*/ 1838325 w 5412766"/>
                <a:gd name="connsiteY186" fmla="*/ 466725 h 2715593"/>
                <a:gd name="connsiteX187" fmla="*/ 1866900 w 5412766"/>
                <a:gd name="connsiteY187" fmla="*/ 457200 h 2715593"/>
                <a:gd name="connsiteX188" fmla="*/ 1924050 w 5412766"/>
                <a:gd name="connsiteY188" fmla="*/ 428625 h 2715593"/>
                <a:gd name="connsiteX189" fmla="*/ 1981200 w 5412766"/>
                <a:gd name="connsiteY189" fmla="*/ 381000 h 2715593"/>
                <a:gd name="connsiteX190" fmla="*/ 2009775 w 5412766"/>
                <a:gd name="connsiteY190" fmla="*/ 371475 h 2715593"/>
                <a:gd name="connsiteX191" fmla="*/ 2066925 w 5412766"/>
                <a:gd name="connsiteY191" fmla="*/ 333375 h 2715593"/>
                <a:gd name="connsiteX192" fmla="*/ 2124075 w 5412766"/>
                <a:gd name="connsiteY192" fmla="*/ 314325 h 2715593"/>
                <a:gd name="connsiteX193" fmla="*/ 2628900 w 5412766"/>
                <a:gd name="connsiteY193" fmla="*/ 295275 h 2715593"/>
                <a:gd name="connsiteX194" fmla="*/ 2657475 w 5412766"/>
                <a:gd name="connsiteY194" fmla="*/ 285750 h 2715593"/>
                <a:gd name="connsiteX195" fmla="*/ 2752725 w 5412766"/>
                <a:gd name="connsiteY195" fmla="*/ 266700 h 2715593"/>
                <a:gd name="connsiteX196" fmla="*/ 2809875 w 5412766"/>
                <a:gd name="connsiteY196" fmla="*/ 247650 h 2715593"/>
                <a:gd name="connsiteX197" fmla="*/ 2838450 w 5412766"/>
                <a:gd name="connsiteY197" fmla="*/ 228600 h 2715593"/>
                <a:gd name="connsiteX198" fmla="*/ 2905125 w 5412766"/>
                <a:gd name="connsiteY198" fmla="*/ 219075 h 2715593"/>
                <a:gd name="connsiteX199" fmla="*/ 3390900 w 5412766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372100 w 5410200"/>
                <a:gd name="connsiteY39" fmla="*/ 15906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53050 w 5410200"/>
                <a:gd name="connsiteY38" fmla="*/ 1490663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19700 w 5410200"/>
                <a:gd name="connsiteY41" fmla="*/ 1676400 h 2715593"/>
                <a:gd name="connsiteX42" fmla="*/ 5191125 w 5410200"/>
                <a:gd name="connsiteY42" fmla="*/ 1695450 h 2715593"/>
                <a:gd name="connsiteX43" fmla="*/ 5105400 w 5410200"/>
                <a:gd name="connsiteY43" fmla="*/ 1771650 h 2715593"/>
                <a:gd name="connsiteX44" fmla="*/ 5086350 w 5410200"/>
                <a:gd name="connsiteY44" fmla="*/ 1800225 h 2715593"/>
                <a:gd name="connsiteX45" fmla="*/ 5067300 w 5410200"/>
                <a:gd name="connsiteY45" fmla="*/ 1876425 h 2715593"/>
                <a:gd name="connsiteX46" fmla="*/ 5048250 w 5410200"/>
                <a:gd name="connsiteY46" fmla="*/ 1905000 h 2715593"/>
                <a:gd name="connsiteX47" fmla="*/ 5038725 w 5410200"/>
                <a:gd name="connsiteY47" fmla="*/ 1943100 h 2715593"/>
                <a:gd name="connsiteX48" fmla="*/ 5019675 w 5410200"/>
                <a:gd name="connsiteY48" fmla="*/ 2066925 h 2715593"/>
                <a:gd name="connsiteX49" fmla="*/ 5000625 w 5410200"/>
                <a:gd name="connsiteY49" fmla="*/ 2190750 h 2715593"/>
                <a:gd name="connsiteX50" fmla="*/ 4991100 w 5410200"/>
                <a:gd name="connsiteY50" fmla="*/ 2219325 h 2715593"/>
                <a:gd name="connsiteX51" fmla="*/ 4981575 w 5410200"/>
                <a:gd name="connsiteY51" fmla="*/ 2257425 h 2715593"/>
                <a:gd name="connsiteX52" fmla="*/ 4962525 w 5410200"/>
                <a:gd name="connsiteY52" fmla="*/ 2286000 h 2715593"/>
                <a:gd name="connsiteX53" fmla="*/ 4953000 w 5410200"/>
                <a:gd name="connsiteY53" fmla="*/ 2314575 h 2715593"/>
                <a:gd name="connsiteX54" fmla="*/ 4924425 w 5410200"/>
                <a:gd name="connsiteY54" fmla="*/ 2333625 h 2715593"/>
                <a:gd name="connsiteX55" fmla="*/ 4895850 w 5410200"/>
                <a:gd name="connsiteY55" fmla="*/ 2390775 h 2715593"/>
                <a:gd name="connsiteX56" fmla="*/ 4867275 w 5410200"/>
                <a:gd name="connsiteY56" fmla="*/ 2428875 h 2715593"/>
                <a:gd name="connsiteX57" fmla="*/ 4838700 w 5410200"/>
                <a:gd name="connsiteY57" fmla="*/ 2438400 h 2715593"/>
                <a:gd name="connsiteX58" fmla="*/ 4810125 w 5410200"/>
                <a:gd name="connsiteY58" fmla="*/ 2466975 h 2715593"/>
                <a:gd name="connsiteX59" fmla="*/ 4781550 w 5410200"/>
                <a:gd name="connsiteY59" fmla="*/ 2476500 h 2715593"/>
                <a:gd name="connsiteX60" fmla="*/ 4752975 w 5410200"/>
                <a:gd name="connsiteY60" fmla="*/ 2495550 h 2715593"/>
                <a:gd name="connsiteX61" fmla="*/ 4724400 w 5410200"/>
                <a:gd name="connsiteY61" fmla="*/ 2505075 h 2715593"/>
                <a:gd name="connsiteX62" fmla="*/ 4638675 w 5410200"/>
                <a:gd name="connsiteY62" fmla="*/ 2571750 h 2715593"/>
                <a:gd name="connsiteX63" fmla="*/ 4610100 w 5410200"/>
                <a:gd name="connsiteY63" fmla="*/ 2628900 h 2715593"/>
                <a:gd name="connsiteX64" fmla="*/ 4581525 w 5410200"/>
                <a:gd name="connsiteY64" fmla="*/ 2638425 h 2715593"/>
                <a:gd name="connsiteX65" fmla="*/ 4562475 w 5410200"/>
                <a:gd name="connsiteY65" fmla="*/ 2667000 h 2715593"/>
                <a:gd name="connsiteX66" fmla="*/ 4524375 w 5410200"/>
                <a:gd name="connsiteY66" fmla="*/ 2686050 h 2715593"/>
                <a:gd name="connsiteX67" fmla="*/ 4467225 w 5410200"/>
                <a:gd name="connsiteY67" fmla="*/ 2714625 h 2715593"/>
                <a:gd name="connsiteX68" fmla="*/ 4162425 w 5410200"/>
                <a:gd name="connsiteY68" fmla="*/ 2705100 h 2715593"/>
                <a:gd name="connsiteX69" fmla="*/ 4114800 w 5410200"/>
                <a:gd name="connsiteY69" fmla="*/ 2686050 h 2715593"/>
                <a:gd name="connsiteX70" fmla="*/ 4048125 w 5410200"/>
                <a:gd name="connsiteY70" fmla="*/ 2676525 h 2715593"/>
                <a:gd name="connsiteX71" fmla="*/ 3943350 w 5410200"/>
                <a:gd name="connsiteY71" fmla="*/ 2657475 h 2715593"/>
                <a:gd name="connsiteX72" fmla="*/ 3886200 w 5410200"/>
                <a:gd name="connsiteY72" fmla="*/ 2638425 h 2715593"/>
                <a:gd name="connsiteX73" fmla="*/ 3857625 w 5410200"/>
                <a:gd name="connsiteY73" fmla="*/ 2628900 h 2715593"/>
                <a:gd name="connsiteX74" fmla="*/ 3829050 w 5410200"/>
                <a:gd name="connsiteY74" fmla="*/ 2609850 h 2715593"/>
                <a:gd name="connsiteX75" fmla="*/ 3800475 w 5410200"/>
                <a:gd name="connsiteY75" fmla="*/ 2600325 h 2715593"/>
                <a:gd name="connsiteX76" fmla="*/ 3771900 w 5410200"/>
                <a:gd name="connsiteY76" fmla="*/ 2581275 h 2715593"/>
                <a:gd name="connsiteX77" fmla="*/ 3714750 w 5410200"/>
                <a:gd name="connsiteY77" fmla="*/ 2562225 h 2715593"/>
                <a:gd name="connsiteX78" fmla="*/ 3686175 w 5410200"/>
                <a:gd name="connsiteY78" fmla="*/ 2552700 h 2715593"/>
                <a:gd name="connsiteX79" fmla="*/ 3657600 w 5410200"/>
                <a:gd name="connsiteY79" fmla="*/ 2543175 h 2715593"/>
                <a:gd name="connsiteX80" fmla="*/ 3543300 w 5410200"/>
                <a:gd name="connsiteY80" fmla="*/ 2524125 h 2715593"/>
                <a:gd name="connsiteX81" fmla="*/ 3495675 w 5410200"/>
                <a:gd name="connsiteY81" fmla="*/ 2514600 h 2715593"/>
                <a:gd name="connsiteX82" fmla="*/ 3371850 w 5410200"/>
                <a:gd name="connsiteY82" fmla="*/ 2524125 h 2715593"/>
                <a:gd name="connsiteX83" fmla="*/ 3314700 w 5410200"/>
                <a:gd name="connsiteY83" fmla="*/ 2552700 h 2715593"/>
                <a:gd name="connsiteX84" fmla="*/ 3267075 w 5410200"/>
                <a:gd name="connsiteY84" fmla="*/ 2562225 h 2715593"/>
                <a:gd name="connsiteX85" fmla="*/ 3162300 w 5410200"/>
                <a:gd name="connsiteY85" fmla="*/ 2590800 h 2715593"/>
                <a:gd name="connsiteX86" fmla="*/ 3133725 w 5410200"/>
                <a:gd name="connsiteY86" fmla="*/ 2609850 h 2715593"/>
                <a:gd name="connsiteX87" fmla="*/ 3076575 w 5410200"/>
                <a:gd name="connsiteY87" fmla="*/ 2619375 h 2715593"/>
                <a:gd name="connsiteX88" fmla="*/ 3009900 w 5410200"/>
                <a:gd name="connsiteY88" fmla="*/ 2647950 h 2715593"/>
                <a:gd name="connsiteX89" fmla="*/ 2971800 w 5410200"/>
                <a:gd name="connsiteY89" fmla="*/ 2657475 h 2715593"/>
                <a:gd name="connsiteX90" fmla="*/ 2943225 w 5410200"/>
                <a:gd name="connsiteY90" fmla="*/ 2667000 h 2715593"/>
                <a:gd name="connsiteX91" fmla="*/ 2714625 w 5410200"/>
                <a:gd name="connsiteY91" fmla="*/ 2657475 h 2715593"/>
                <a:gd name="connsiteX92" fmla="*/ 2686050 w 5410200"/>
                <a:gd name="connsiteY92" fmla="*/ 2638425 h 2715593"/>
                <a:gd name="connsiteX93" fmla="*/ 2657475 w 5410200"/>
                <a:gd name="connsiteY93" fmla="*/ 2628900 h 2715593"/>
                <a:gd name="connsiteX94" fmla="*/ 2628900 w 5410200"/>
                <a:gd name="connsiteY94" fmla="*/ 2609850 h 2715593"/>
                <a:gd name="connsiteX95" fmla="*/ 2562225 w 5410200"/>
                <a:gd name="connsiteY95" fmla="*/ 2600325 h 2715593"/>
                <a:gd name="connsiteX96" fmla="*/ 2390775 w 5410200"/>
                <a:gd name="connsiteY96" fmla="*/ 2609850 h 2715593"/>
                <a:gd name="connsiteX97" fmla="*/ 2295525 w 5410200"/>
                <a:gd name="connsiteY97" fmla="*/ 2638425 h 2715593"/>
                <a:gd name="connsiteX98" fmla="*/ 2266950 w 5410200"/>
                <a:gd name="connsiteY98" fmla="*/ 2647950 h 2715593"/>
                <a:gd name="connsiteX99" fmla="*/ 2152650 w 5410200"/>
                <a:gd name="connsiteY99" fmla="*/ 2676525 h 2715593"/>
                <a:gd name="connsiteX100" fmla="*/ 2124075 w 5410200"/>
                <a:gd name="connsiteY100" fmla="*/ 2686050 h 2715593"/>
                <a:gd name="connsiteX101" fmla="*/ 1924050 w 5410200"/>
                <a:gd name="connsiteY101" fmla="*/ 2676525 h 2715593"/>
                <a:gd name="connsiteX102" fmla="*/ 1809750 w 5410200"/>
                <a:gd name="connsiteY102" fmla="*/ 2619375 h 2715593"/>
                <a:gd name="connsiteX103" fmla="*/ 1781175 w 5410200"/>
                <a:gd name="connsiteY103" fmla="*/ 2600325 h 2715593"/>
                <a:gd name="connsiteX104" fmla="*/ 1752600 w 5410200"/>
                <a:gd name="connsiteY104" fmla="*/ 2581275 h 2715593"/>
                <a:gd name="connsiteX105" fmla="*/ 1714500 w 5410200"/>
                <a:gd name="connsiteY105" fmla="*/ 2562225 h 2715593"/>
                <a:gd name="connsiteX106" fmla="*/ 1685925 w 5410200"/>
                <a:gd name="connsiteY106" fmla="*/ 2543175 h 2715593"/>
                <a:gd name="connsiteX107" fmla="*/ 1657350 w 5410200"/>
                <a:gd name="connsiteY107" fmla="*/ 2533650 h 2715593"/>
                <a:gd name="connsiteX108" fmla="*/ 1628775 w 5410200"/>
                <a:gd name="connsiteY108" fmla="*/ 2514600 h 2715593"/>
                <a:gd name="connsiteX109" fmla="*/ 1590675 w 5410200"/>
                <a:gd name="connsiteY109" fmla="*/ 2505075 h 2715593"/>
                <a:gd name="connsiteX110" fmla="*/ 1552575 w 5410200"/>
                <a:gd name="connsiteY110" fmla="*/ 2486025 h 2715593"/>
                <a:gd name="connsiteX111" fmla="*/ 1533525 w 5410200"/>
                <a:gd name="connsiteY111" fmla="*/ 2457450 h 2715593"/>
                <a:gd name="connsiteX112" fmla="*/ 1447800 w 5410200"/>
                <a:gd name="connsiteY112" fmla="*/ 2390775 h 2715593"/>
                <a:gd name="connsiteX113" fmla="*/ 1419225 w 5410200"/>
                <a:gd name="connsiteY113" fmla="*/ 2371725 h 2715593"/>
                <a:gd name="connsiteX114" fmla="*/ 1362075 w 5410200"/>
                <a:gd name="connsiteY114" fmla="*/ 2362200 h 2715593"/>
                <a:gd name="connsiteX115" fmla="*/ 1228725 w 5410200"/>
                <a:gd name="connsiteY115" fmla="*/ 2343150 h 2715593"/>
                <a:gd name="connsiteX116" fmla="*/ 1047750 w 5410200"/>
                <a:gd name="connsiteY116" fmla="*/ 2362200 h 2715593"/>
                <a:gd name="connsiteX117" fmla="*/ 1019175 w 5410200"/>
                <a:gd name="connsiteY117" fmla="*/ 2371725 h 2715593"/>
                <a:gd name="connsiteX118" fmla="*/ 923925 w 5410200"/>
                <a:gd name="connsiteY118" fmla="*/ 2428875 h 2715593"/>
                <a:gd name="connsiteX119" fmla="*/ 885825 w 5410200"/>
                <a:gd name="connsiteY119" fmla="*/ 2438400 h 2715593"/>
                <a:gd name="connsiteX120" fmla="*/ 857250 w 5410200"/>
                <a:gd name="connsiteY120" fmla="*/ 2447925 h 2715593"/>
                <a:gd name="connsiteX121" fmla="*/ 800100 w 5410200"/>
                <a:gd name="connsiteY121" fmla="*/ 2457450 h 2715593"/>
                <a:gd name="connsiteX122" fmla="*/ 742950 w 5410200"/>
                <a:gd name="connsiteY122" fmla="*/ 2476500 h 2715593"/>
                <a:gd name="connsiteX123" fmla="*/ 714375 w 5410200"/>
                <a:gd name="connsiteY123" fmla="*/ 2486025 h 2715593"/>
                <a:gd name="connsiteX124" fmla="*/ 390525 w 5410200"/>
                <a:gd name="connsiteY124" fmla="*/ 2476500 h 2715593"/>
                <a:gd name="connsiteX125" fmla="*/ 333375 w 5410200"/>
                <a:gd name="connsiteY125" fmla="*/ 2447925 h 2715593"/>
                <a:gd name="connsiteX126" fmla="*/ 304800 w 5410200"/>
                <a:gd name="connsiteY126" fmla="*/ 2438400 h 2715593"/>
                <a:gd name="connsiteX127" fmla="*/ 295275 w 5410200"/>
                <a:gd name="connsiteY127" fmla="*/ 2409825 h 2715593"/>
                <a:gd name="connsiteX128" fmla="*/ 266700 w 5410200"/>
                <a:gd name="connsiteY128" fmla="*/ 2400300 h 2715593"/>
                <a:gd name="connsiteX129" fmla="*/ 238125 w 5410200"/>
                <a:gd name="connsiteY129" fmla="*/ 2381250 h 2715593"/>
                <a:gd name="connsiteX130" fmla="*/ 171450 w 5410200"/>
                <a:gd name="connsiteY130" fmla="*/ 2352675 h 2715593"/>
                <a:gd name="connsiteX131" fmla="*/ 152400 w 5410200"/>
                <a:gd name="connsiteY131" fmla="*/ 2324100 h 2715593"/>
                <a:gd name="connsiteX132" fmla="*/ 95250 w 5410200"/>
                <a:gd name="connsiteY132" fmla="*/ 2276475 h 2715593"/>
                <a:gd name="connsiteX133" fmla="*/ 66675 w 5410200"/>
                <a:gd name="connsiteY133" fmla="*/ 2219325 h 2715593"/>
                <a:gd name="connsiteX134" fmla="*/ 47625 w 5410200"/>
                <a:gd name="connsiteY134" fmla="*/ 2181225 h 2715593"/>
                <a:gd name="connsiteX135" fmla="*/ 19050 w 5410200"/>
                <a:gd name="connsiteY135" fmla="*/ 2085975 h 2715593"/>
                <a:gd name="connsiteX136" fmla="*/ 0 w 5410200"/>
                <a:gd name="connsiteY136" fmla="*/ 2028825 h 2715593"/>
                <a:gd name="connsiteX137" fmla="*/ 9525 w 5410200"/>
                <a:gd name="connsiteY137" fmla="*/ 1857375 h 2715593"/>
                <a:gd name="connsiteX138" fmla="*/ 57150 w 5410200"/>
                <a:gd name="connsiteY138" fmla="*/ 1771650 h 2715593"/>
                <a:gd name="connsiteX139" fmla="*/ 76200 w 5410200"/>
                <a:gd name="connsiteY139" fmla="*/ 1743075 h 2715593"/>
                <a:gd name="connsiteX140" fmla="*/ 123825 w 5410200"/>
                <a:gd name="connsiteY140" fmla="*/ 1666875 h 2715593"/>
                <a:gd name="connsiteX141" fmla="*/ 171450 w 5410200"/>
                <a:gd name="connsiteY141" fmla="*/ 1581150 h 2715593"/>
                <a:gd name="connsiteX142" fmla="*/ 190500 w 5410200"/>
                <a:gd name="connsiteY142" fmla="*/ 1552575 h 2715593"/>
                <a:gd name="connsiteX143" fmla="*/ 247650 w 5410200"/>
                <a:gd name="connsiteY143" fmla="*/ 1524000 h 2715593"/>
                <a:gd name="connsiteX144" fmla="*/ 276225 w 5410200"/>
                <a:gd name="connsiteY144" fmla="*/ 1504950 h 2715593"/>
                <a:gd name="connsiteX145" fmla="*/ 333375 w 5410200"/>
                <a:gd name="connsiteY145" fmla="*/ 1476375 h 2715593"/>
                <a:gd name="connsiteX146" fmla="*/ 342900 w 5410200"/>
                <a:gd name="connsiteY146" fmla="*/ 1447800 h 2715593"/>
                <a:gd name="connsiteX147" fmla="*/ 371475 w 5410200"/>
                <a:gd name="connsiteY147" fmla="*/ 1438275 h 2715593"/>
                <a:gd name="connsiteX148" fmla="*/ 400050 w 5410200"/>
                <a:gd name="connsiteY148" fmla="*/ 1419225 h 2715593"/>
                <a:gd name="connsiteX149" fmla="*/ 428625 w 5410200"/>
                <a:gd name="connsiteY149" fmla="*/ 1409700 h 2715593"/>
                <a:gd name="connsiteX150" fmla="*/ 457200 w 5410200"/>
                <a:gd name="connsiteY150" fmla="*/ 1390650 h 2715593"/>
                <a:gd name="connsiteX151" fmla="*/ 533400 w 5410200"/>
                <a:gd name="connsiteY151" fmla="*/ 1352550 h 2715593"/>
                <a:gd name="connsiteX152" fmla="*/ 561975 w 5410200"/>
                <a:gd name="connsiteY152" fmla="*/ 1323975 h 2715593"/>
                <a:gd name="connsiteX153" fmla="*/ 619125 w 5410200"/>
                <a:gd name="connsiteY153" fmla="*/ 1285875 h 2715593"/>
                <a:gd name="connsiteX154" fmla="*/ 647700 w 5410200"/>
                <a:gd name="connsiteY154" fmla="*/ 1266825 h 2715593"/>
                <a:gd name="connsiteX155" fmla="*/ 704850 w 5410200"/>
                <a:gd name="connsiteY155" fmla="*/ 1219200 h 2715593"/>
                <a:gd name="connsiteX156" fmla="*/ 733425 w 5410200"/>
                <a:gd name="connsiteY156" fmla="*/ 1209675 h 2715593"/>
                <a:gd name="connsiteX157" fmla="*/ 771525 w 5410200"/>
                <a:gd name="connsiteY157" fmla="*/ 1152525 h 2715593"/>
                <a:gd name="connsiteX158" fmla="*/ 790575 w 5410200"/>
                <a:gd name="connsiteY158" fmla="*/ 1123950 h 2715593"/>
                <a:gd name="connsiteX159" fmla="*/ 819150 w 5410200"/>
                <a:gd name="connsiteY159" fmla="*/ 1104900 h 2715593"/>
                <a:gd name="connsiteX160" fmla="*/ 857250 w 5410200"/>
                <a:gd name="connsiteY160" fmla="*/ 1057275 h 2715593"/>
                <a:gd name="connsiteX161" fmla="*/ 866775 w 5410200"/>
                <a:gd name="connsiteY161" fmla="*/ 1028700 h 2715593"/>
                <a:gd name="connsiteX162" fmla="*/ 914400 w 5410200"/>
                <a:gd name="connsiteY162" fmla="*/ 981075 h 2715593"/>
                <a:gd name="connsiteX163" fmla="*/ 952500 w 5410200"/>
                <a:gd name="connsiteY163" fmla="*/ 923925 h 2715593"/>
                <a:gd name="connsiteX164" fmla="*/ 971550 w 5410200"/>
                <a:gd name="connsiteY164" fmla="*/ 895350 h 2715593"/>
                <a:gd name="connsiteX165" fmla="*/ 1000125 w 5410200"/>
                <a:gd name="connsiteY165" fmla="*/ 885825 h 2715593"/>
                <a:gd name="connsiteX166" fmla="*/ 1028700 w 5410200"/>
                <a:gd name="connsiteY166" fmla="*/ 866775 h 2715593"/>
                <a:gd name="connsiteX167" fmla="*/ 1057275 w 5410200"/>
                <a:gd name="connsiteY167" fmla="*/ 857250 h 2715593"/>
                <a:gd name="connsiteX168" fmla="*/ 1085850 w 5410200"/>
                <a:gd name="connsiteY168" fmla="*/ 838200 h 2715593"/>
                <a:gd name="connsiteX169" fmla="*/ 1114425 w 5410200"/>
                <a:gd name="connsiteY169" fmla="*/ 828675 h 2715593"/>
                <a:gd name="connsiteX170" fmla="*/ 1152525 w 5410200"/>
                <a:gd name="connsiteY170" fmla="*/ 809625 h 2715593"/>
                <a:gd name="connsiteX171" fmla="*/ 1190625 w 5410200"/>
                <a:gd name="connsiteY171" fmla="*/ 800100 h 2715593"/>
                <a:gd name="connsiteX172" fmla="*/ 1247775 w 5410200"/>
                <a:gd name="connsiteY172" fmla="*/ 781050 h 2715593"/>
                <a:gd name="connsiteX173" fmla="*/ 1276350 w 5410200"/>
                <a:gd name="connsiteY173" fmla="*/ 771525 h 2715593"/>
                <a:gd name="connsiteX174" fmla="*/ 1314450 w 5410200"/>
                <a:gd name="connsiteY174" fmla="*/ 752475 h 2715593"/>
                <a:gd name="connsiteX175" fmla="*/ 1390650 w 5410200"/>
                <a:gd name="connsiteY175" fmla="*/ 733425 h 2715593"/>
                <a:gd name="connsiteX176" fmla="*/ 1409700 w 5410200"/>
                <a:gd name="connsiteY176" fmla="*/ 704850 h 2715593"/>
                <a:gd name="connsiteX177" fmla="*/ 1438275 w 5410200"/>
                <a:gd name="connsiteY177" fmla="*/ 685800 h 2715593"/>
                <a:gd name="connsiteX178" fmla="*/ 1514475 w 5410200"/>
                <a:gd name="connsiteY178" fmla="*/ 638175 h 2715593"/>
                <a:gd name="connsiteX179" fmla="*/ 1571625 w 5410200"/>
                <a:gd name="connsiteY179" fmla="*/ 600075 h 2715593"/>
                <a:gd name="connsiteX180" fmla="*/ 1590675 w 5410200"/>
                <a:gd name="connsiteY180" fmla="*/ 571500 h 2715593"/>
                <a:gd name="connsiteX181" fmla="*/ 1628775 w 5410200"/>
                <a:gd name="connsiteY181" fmla="*/ 561975 h 2715593"/>
                <a:gd name="connsiteX182" fmla="*/ 1666875 w 5410200"/>
                <a:gd name="connsiteY182" fmla="*/ 542925 h 2715593"/>
                <a:gd name="connsiteX183" fmla="*/ 1695450 w 5410200"/>
                <a:gd name="connsiteY183" fmla="*/ 533400 h 2715593"/>
                <a:gd name="connsiteX184" fmla="*/ 1752600 w 5410200"/>
                <a:gd name="connsiteY184" fmla="*/ 495300 h 2715593"/>
                <a:gd name="connsiteX185" fmla="*/ 1838325 w 5410200"/>
                <a:gd name="connsiteY185" fmla="*/ 466725 h 2715593"/>
                <a:gd name="connsiteX186" fmla="*/ 1866900 w 5410200"/>
                <a:gd name="connsiteY186" fmla="*/ 457200 h 2715593"/>
                <a:gd name="connsiteX187" fmla="*/ 1924050 w 5410200"/>
                <a:gd name="connsiteY187" fmla="*/ 428625 h 2715593"/>
                <a:gd name="connsiteX188" fmla="*/ 1981200 w 5410200"/>
                <a:gd name="connsiteY188" fmla="*/ 381000 h 2715593"/>
                <a:gd name="connsiteX189" fmla="*/ 2009775 w 5410200"/>
                <a:gd name="connsiteY189" fmla="*/ 371475 h 2715593"/>
                <a:gd name="connsiteX190" fmla="*/ 2066925 w 5410200"/>
                <a:gd name="connsiteY190" fmla="*/ 333375 h 2715593"/>
                <a:gd name="connsiteX191" fmla="*/ 2124075 w 5410200"/>
                <a:gd name="connsiteY191" fmla="*/ 314325 h 2715593"/>
                <a:gd name="connsiteX192" fmla="*/ 2628900 w 5410200"/>
                <a:gd name="connsiteY192" fmla="*/ 295275 h 2715593"/>
                <a:gd name="connsiteX193" fmla="*/ 2657475 w 5410200"/>
                <a:gd name="connsiteY193" fmla="*/ 285750 h 2715593"/>
                <a:gd name="connsiteX194" fmla="*/ 2752725 w 5410200"/>
                <a:gd name="connsiteY194" fmla="*/ 266700 h 2715593"/>
                <a:gd name="connsiteX195" fmla="*/ 2809875 w 5410200"/>
                <a:gd name="connsiteY195" fmla="*/ 247650 h 2715593"/>
                <a:gd name="connsiteX196" fmla="*/ 2838450 w 5410200"/>
                <a:gd name="connsiteY196" fmla="*/ 228600 h 2715593"/>
                <a:gd name="connsiteX197" fmla="*/ 2905125 w 5410200"/>
                <a:gd name="connsiteY197" fmla="*/ 219075 h 2715593"/>
                <a:gd name="connsiteX198" fmla="*/ 3390900 w 5410200"/>
                <a:gd name="connsiteY198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19700 w 5410200"/>
                <a:gd name="connsiteY40" fmla="*/ 1676400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8056 w 5410200"/>
                <a:gd name="connsiteY1" fmla="*/ 183356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5675 w 5410200"/>
                <a:gd name="connsiteY1" fmla="*/ 123825 h 2715593"/>
                <a:gd name="connsiteX2" fmla="*/ 3552825 w 5410200"/>
                <a:gd name="connsiteY2" fmla="*/ 104775 h 2715593"/>
                <a:gd name="connsiteX3" fmla="*/ 3648075 w 5410200"/>
                <a:gd name="connsiteY3" fmla="*/ 85725 h 2715593"/>
                <a:gd name="connsiteX4" fmla="*/ 3705225 w 5410200"/>
                <a:gd name="connsiteY4" fmla="*/ 66675 h 2715593"/>
                <a:gd name="connsiteX5" fmla="*/ 3743325 w 5410200"/>
                <a:gd name="connsiteY5" fmla="*/ 57150 h 2715593"/>
                <a:gd name="connsiteX6" fmla="*/ 3781425 w 5410200"/>
                <a:gd name="connsiteY6" fmla="*/ 38100 h 2715593"/>
                <a:gd name="connsiteX7" fmla="*/ 3819525 w 5410200"/>
                <a:gd name="connsiteY7" fmla="*/ 28575 h 2715593"/>
                <a:gd name="connsiteX8" fmla="*/ 3886200 w 5410200"/>
                <a:gd name="connsiteY8" fmla="*/ 9525 h 2715593"/>
                <a:gd name="connsiteX9" fmla="*/ 3981450 w 5410200"/>
                <a:gd name="connsiteY9" fmla="*/ 0 h 2715593"/>
                <a:gd name="connsiteX10" fmla="*/ 4105275 w 5410200"/>
                <a:gd name="connsiteY10" fmla="*/ 9525 h 2715593"/>
                <a:gd name="connsiteX11" fmla="*/ 4162425 w 5410200"/>
                <a:gd name="connsiteY11" fmla="*/ 38100 h 2715593"/>
                <a:gd name="connsiteX12" fmla="*/ 4191000 w 5410200"/>
                <a:gd name="connsiteY12" fmla="*/ 47625 h 2715593"/>
                <a:gd name="connsiteX13" fmla="*/ 4219575 w 5410200"/>
                <a:gd name="connsiteY13" fmla="*/ 76200 h 2715593"/>
                <a:gd name="connsiteX14" fmla="*/ 4276725 w 5410200"/>
                <a:gd name="connsiteY14" fmla="*/ 114300 h 2715593"/>
                <a:gd name="connsiteX15" fmla="*/ 4295775 w 5410200"/>
                <a:gd name="connsiteY15" fmla="*/ 142875 h 2715593"/>
                <a:gd name="connsiteX16" fmla="*/ 4324350 w 5410200"/>
                <a:gd name="connsiteY16" fmla="*/ 171450 h 2715593"/>
                <a:gd name="connsiteX17" fmla="*/ 4333875 w 5410200"/>
                <a:gd name="connsiteY17" fmla="*/ 200025 h 2715593"/>
                <a:gd name="connsiteX18" fmla="*/ 4400550 w 5410200"/>
                <a:gd name="connsiteY18" fmla="*/ 285750 h 2715593"/>
                <a:gd name="connsiteX19" fmla="*/ 4429125 w 5410200"/>
                <a:gd name="connsiteY19" fmla="*/ 295275 h 2715593"/>
                <a:gd name="connsiteX20" fmla="*/ 4457700 w 5410200"/>
                <a:gd name="connsiteY20" fmla="*/ 323850 h 2715593"/>
                <a:gd name="connsiteX21" fmla="*/ 4562475 w 5410200"/>
                <a:gd name="connsiteY21" fmla="*/ 381000 h 2715593"/>
                <a:gd name="connsiteX22" fmla="*/ 4619625 w 5410200"/>
                <a:gd name="connsiteY22" fmla="*/ 400050 h 2715593"/>
                <a:gd name="connsiteX23" fmla="*/ 4648200 w 5410200"/>
                <a:gd name="connsiteY23" fmla="*/ 419100 h 2715593"/>
                <a:gd name="connsiteX24" fmla="*/ 4752975 w 5410200"/>
                <a:gd name="connsiteY24" fmla="*/ 438150 h 2715593"/>
                <a:gd name="connsiteX25" fmla="*/ 4800600 w 5410200"/>
                <a:gd name="connsiteY25" fmla="*/ 447675 h 2715593"/>
                <a:gd name="connsiteX26" fmla="*/ 4914900 w 5410200"/>
                <a:gd name="connsiteY26" fmla="*/ 457200 h 2715593"/>
                <a:gd name="connsiteX27" fmla="*/ 5067300 w 5410200"/>
                <a:gd name="connsiteY27" fmla="*/ 476250 h 2715593"/>
                <a:gd name="connsiteX28" fmla="*/ 5133975 w 5410200"/>
                <a:gd name="connsiteY28" fmla="*/ 504825 h 2715593"/>
                <a:gd name="connsiteX29" fmla="*/ 5191125 w 5410200"/>
                <a:gd name="connsiteY29" fmla="*/ 523875 h 2715593"/>
                <a:gd name="connsiteX30" fmla="*/ 5257800 w 5410200"/>
                <a:gd name="connsiteY30" fmla="*/ 628650 h 2715593"/>
                <a:gd name="connsiteX31" fmla="*/ 5314950 w 5410200"/>
                <a:gd name="connsiteY31" fmla="*/ 685800 h 2715593"/>
                <a:gd name="connsiteX32" fmla="*/ 5343525 w 5410200"/>
                <a:gd name="connsiteY32" fmla="*/ 762000 h 2715593"/>
                <a:gd name="connsiteX33" fmla="*/ 5362575 w 5410200"/>
                <a:gd name="connsiteY33" fmla="*/ 819150 h 2715593"/>
                <a:gd name="connsiteX34" fmla="*/ 5372100 w 5410200"/>
                <a:gd name="connsiteY34" fmla="*/ 847725 h 2715593"/>
                <a:gd name="connsiteX35" fmla="*/ 5381625 w 5410200"/>
                <a:gd name="connsiteY35" fmla="*/ 942975 h 2715593"/>
                <a:gd name="connsiteX36" fmla="*/ 5410200 w 5410200"/>
                <a:gd name="connsiteY36" fmla="*/ 1162050 h 2715593"/>
                <a:gd name="connsiteX37" fmla="*/ 5341144 w 5410200"/>
                <a:gd name="connsiteY37" fmla="*/ 1454944 h 2715593"/>
                <a:gd name="connsiteX38" fmla="*/ 5286375 w 5410200"/>
                <a:gd name="connsiteY38" fmla="*/ 1552575 h 2715593"/>
                <a:gd name="connsiteX39" fmla="*/ 5257800 w 5410200"/>
                <a:gd name="connsiteY39" fmla="*/ 1590675 h 2715593"/>
                <a:gd name="connsiteX40" fmla="*/ 5174456 w 5410200"/>
                <a:gd name="connsiteY40" fmla="*/ 1695450 h 2715593"/>
                <a:gd name="connsiteX41" fmla="*/ 5105400 w 5410200"/>
                <a:gd name="connsiteY41" fmla="*/ 1771650 h 2715593"/>
                <a:gd name="connsiteX42" fmla="*/ 5086350 w 5410200"/>
                <a:gd name="connsiteY42" fmla="*/ 1800225 h 2715593"/>
                <a:gd name="connsiteX43" fmla="*/ 5067300 w 5410200"/>
                <a:gd name="connsiteY43" fmla="*/ 1876425 h 2715593"/>
                <a:gd name="connsiteX44" fmla="*/ 5048250 w 5410200"/>
                <a:gd name="connsiteY44" fmla="*/ 1905000 h 2715593"/>
                <a:gd name="connsiteX45" fmla="*/ 5038725 w 5410200"/>
                <a:gd name="connsiteY45" fmla="*/ 1943100 h 2715593"/>
                <a:gd name="connsiteX46" fmla="*/ 5019675 w 5410200"/>
                <a:gd name="connsiteY46" fmla="*/ 2066925 h 2715593"/>
                <a:gd name="connsiteX47" fmla="*/ 5000625 w 5410200"/>
                <a:gd name="connsiteY47" fmla="*/ 2190750 h 2715593"/>
                <a:gd name="connsiteX48" fmla="*/ 4991100 w 5410200"/>
                <a:gd name="connsiteY48" fmla="*/ 2219325 h 2715593"/>
                <a:gd name="connsiteX49" fmla="*/ 4981575 w 5410200"/>
                <a:gd name="connsiteY49" fmla="*/ 2257425 h 2715593"/>
                <a:gd name="connsiteX50" fmla="*/ 4962525 w 5410200"/>
                <a:gd name="connsiteY50" fmla="*/ 2286000 h 2715593"/>
                <a:gd name="connsiteX51" fmla="*/ 4953000 w 5410200"/>
                <a:gd name="connsiteY51" fmla="*/ 2314575 h 2715593"/>
                <a:gd name="connsiteX52" fmla="*/ 4924425 w 5410200"/>
                <a:gd name="connsiteY52" fmla="*/ 2333625 h 2715593"/>
                <a:gd name="connsiteX53" fmla="*/ 4895850 w 5410200"/>
                <a:gd name="connsiteY53" fmla="*/ 2390775 h 2715593"/>
                <a:gd name="connsiteX54" fmla="*/ 4867275 w 5410200"/>
                <a:gd name="connsiteY54" fmla="*/ 2428875 h 2715593"/>
                <a:gd name="connsiteX55" fmla="*/ 4838700 w 5410200"/>
                <a:gd name="connsiteY55" fmla="*/ 2438400 h 2715593"/>
                <a:gd name="connsiteX56" fmla="*/ 4810125 w 5410200"/>
                <a:gd name="connsiteY56" fmla="*/ 2466975 h 2715593"/>
                <a:gd name="connsiteX57" fmla="*/ 4781550 w 5410200"/>
                <a:gd name="connsiteY57" fmla="*/ 2476500 h 2715593"/>
                <a:gd name="connsiteX58" fmla="*/ 4752975 w 5410200"/>
                <a:gd name="connsiteY58" fmla="*/ 2495550 h 2715593"/>
                <a:gd name="connsiteX59" fmla="*/ 4724400 w 5410200"/>
                <a:gd name="connsiteY59" fmla="*/ 2505075 h 2715593"/>
                <a:gd name="connsiteX60" fmla="*/ 4638675 w 5410200"/>
                <a:gd name="connsiteY60" fmla="*/ 2571750 h 2715593"/>
                <a:gd name="connsiteX61" fmla="*/ 4610100 w 5410200"/>
                <a:gd name="connsiteY61" fmla="*/ 2628900 h 2715593"/>
                <a:gd name="connsiteX62" fmla="*/ 4581525 w 5410200"/>
                <a:gd name="connsiteY62" fmla="*/ 2638425 h 2715593"/>
                <a:gd name="connsiteX63" fmla="*/ 4562475 w 5410200"/>
                <a:gd name="connsiteY63" fmla="*/ 2667000 h 2715593"/>
                <a:gd name="connsiteX64" fmla="*/ 4524375 w 5410200"/>
                <a:gd name="connsiteY64" fmla="*/ 2686050 h 2715593"/>
                <a:gd name="connsiteX65" fmla="*/ 4467225 w 5410200"/>
                <a:gd name="connsiteY65" fmla="*/ 2714625 h 2715593"/>
                <a:gd name="connsiteX66" fmla="*/ 4162425 w 5410200"/>
                <a:gd name="connsiteY66" fmla="*/ 2705100 h 2715593"/>
                <a:gd name="connsiteX67" fmla="*/ 4114800 w 5410200"/>
                <a:gd name="connsiteY67" fmla="*/ 2686050 h 2715593"/>
                <a:gd name="connsiteX68" fmla="*/ 4048125 w 5410200"/>
                <a:gd name="connsiteY68" fmla="*/ 2676525 h 2715593"/>
                <a:gd name="connsiteX69" fmla="*/ 3943350 w 5410200"/>
                <a:gd name="connsiteY69" fmla="*/ 2657475 h 2715593"/>
                <a:gd name="connsiteX70" fmla="*/ 3886200 w 5410200"/>
                <a:gd name="connsiteY70" fmla="*/ 2638425 h 2715593"/>
                <a:gd name="connsiteX71" fmla="*/ 3857625 w 5410200"/>
                <a:gd name="connsiteY71" fmla="*/ 2628900 h 2715593"/>
                <a:gd name="connsiteX72" fmla="*/ 3829050 w 5410200"/>
                <a:gd name="connsiteY72" fmla="*/ 2609850 h 2715593"/>
                <a:gd name="connsiteX73" fmla="*/ 3800475 w 5410200"/>
                <a:gd name="connsiteY73" fmla="*/ 2600325 h 2715593"/>
                <a:gd name="connsiteX74" fmla="*/ 3771900 w 5410200"/>
                <a:gd name="connsiteY74" fmla="*/ 2581275 h 2715593"/>
                <a:gd name="connsiteX75" fmla="*/ 3714750 w 5410200"/>
                <a:gd name="connsiteY75" fmla="*/ 2562225 h 2715593"/>
                <a:gd name="connsiteX76" fmla="*/ 3686175 w 5410200"/>
                <a:gd name="connsiteY76" fmla="*/ 2552700 h 2715593"/>
                <a:gd name="connsiteX77" fmla="*/ 3657600 w 5410200"/>
                <a:gd name="connsiteY77" fmla="*/ 2543175 h 2715593"/>
                <a:gd name="connsiteX78" fmla="*/ 3543300 w 5410200"/>
                <a:gd name="connsiteY78" fmla="*/ 2524125 h 2715593"/>
                <a:gd name="connsiteX79" fmla="*/ 3495675 w 5410200"/>
                <a:gd name="connsiteY79" fmla="*/ 2514600 h 2715593"/>
                <a:gd name="connsiteX80" fmla="*/ 3371850 w 5410200"/>
                <a:gd name="connsiteY80" fmla="*/ 2524125 h 2715593"/>
                <a:gd name="connsiteX81" fmla="*/ 3314700 w 5410200"/>
                <a:gd name="connsiteY81" fmla="*/ 2552700 h 2715593"/>
                <a:gd name="connsiteX82" fmla="*/ 3267075 w 5410200"/>
                <a:gd name="connsiteY82" fmla="*/ 2562225 h 2715593"/>
                <a:gd name="connsiteX83" fmla="*/ 3162300 w 5410200"/>
                <a:gd name="connsiteY83" fmla="*/ 2590800 h 2715593"/>
                <a:gd name="connsiteX84" fmla="*/ 3133725 w 5410200"/>
                <a:gd name="connsiteY84" fmla="*/ 2609850 h 2715593"/>
                <a:gd name="connsiteX85" fmla="*/ 3076575 w 5410200"/>
                <a:gd name="connsiteY85" fmla="*/ 2619375 h 2715593"/>
                <a:gd name="connsiteX86" fmla="*/ 3009900 w 5410200"/>
                <a:gd name="connsiteY86" fmla="*/ 2647950 h 2715593"/>
                <a:gd name="connsiteX87" fmla="*/ 2971800 w 5410200"/>
                <a:gd name="connsiteY87" fmla="*/ 2657475 h 2715593"/>
                <a:gd name="connsiteX88" fmla="*/ 2943225 w 5410200"/>
                <a:gd name="connsiteY88" fmla="*/ 2667000 h 2715593"/>
                <a:gd name="connsiteX89" fmla="*/ 2714625 w 5410200"/>
                <a:gd name="connsiteY89" fmla="*/ 2657475 h 2715593"/>
                <a:gd name="connsiteX90" fmla="*/ 2686050 w 5410200"/>
                <a:gd name="connsiteY90" fmla="*/ 2638425 h 2715593"/>
                <a:gd name="connsiteX91" fmla="*/ 2657475 w 5410200"/>
                <a:gd name="connsiteY91" fmla="*/ 2628900 h 2715593"/>
                <a:gd name="connsiteX92" fmla="*/ 2628900 w 5410200"/>
                <a:gd name="connsiteY92" fmla="*/ 2609850 h 2715593"/>
                <a:gd name="connsiteX93" fmla="*/ 2562225 w 5410200"/>
                <a:gd name="connsiteY93" fmla="*/ 2600325 h 2715593"/>
                <a:gd name="connsiteX94" fmla="*/ 2390775 w 5410200"/>
                <a:gd name="connsiteY94" fmla="*/ 2609850 h 2715593"/>
                <a:gd name="connsiteX95" fmla="*/ 2295525 w 5410200"/>
                <a:gd name="connsiteY95" fmla="*/ 2638425 h 2715593"/>
                <a:gd name="connsiteX96" fmla="*/ 2266950 w 5410200"/>
                <a:gd name="connsiteY96" fmla="*/ 2647950 h 2715593"/>
                <a:gd name="connsiteX97" fmla="*/ 2152650 w 5410200"/>
                <a:gd name="connsiteY97" fmla="*/ 2676525 h 2715593"/>
                <a:gd name="connsiteX98" fmla="*/ 2124075 w 5410200"/>
                <a:gd name="connsiteY98" fmla="*/ 2686050 h 2715593"/>
                <a:gd name="connsiteX99" fmla="*/ 1924050 w 5410200"/>
                <a:gd name="connsiteY99" fmla="*/ 2676525 h 2715593"/>
                <a:gd name="connsiteX100" fmla="*/ 1809750 w 5410200"/>
                <a:gd name="connsiteY100" fmla="*/ 2619375 h 2715593"/>
                <a:gd name="connsiteX101" fmla="*/ 1781175 w 5410200"/>
                <a:gd name="connsiteY101" fmla="*/ 2600325 h 2715593"/>
                <a:gd name="connsiteX102" fmla="*/ 1752600 w 5410200"/>
                <a:gd name="connsiteY102" fmla="*/ 2581275 h 2715593"/>
                <a:gd name="connsiteX103" fmla="*/ 1714500 w 5410200"/>
                <a:gd name="connsiteY103" fmla="*/ 2562225 h 2715593"/>
                <a:gd name="connsiteX104" fmla="*/ 1685925 w 5410200"/>
                <a:gd name="connsiteY104" fmla="*/ 2543175 h 2715593"/>
                <a:gd name="connsiteX105" fmla="*/ 1657350 w 5410200"/>
                <a:gd name="connsiteY105" fmla="*/ 2533650 h 2715593"/>
                <a:gd name="connsiteX106" fmla="*/ 1628775 w 5410200"/>
                <a:gd name="connsiteY106" fmla="*/ 2514600 h 2715593"/>
                <a:gd name="connsiteX107" fmla="*/ 1590675 w 5410200"/>
                <a:gd name="connsiteY107" fmla="*/ 2505075 h 2715593"/>
                <a:gd name="connsiteX108" fmla="*/ 1552575 w 5410200"/>
                <a:gd name="connsiteY108" fmla="*/ 2486025 h 2715593"/>
                <a:gd name="connsiteX109" fmla="*/ 1533525 w 5410200"/>
                <a:gd name="connsiteY109" fmla="*/ 2457450 h 2715593"/>
                <a:gd name="connsiteX110" fmla="*/ 1447800 w 5410200"/>
                <a:gd name="connsiteY110" fmla="*/ 2390775 h 2715593"/>
                <a:gd name="connsiteX111" fmla="*/ 1419225 w 5410200"/>
                <a:gd name="connsiteY111" fmla="*/ 2371725 h 2715593"/>
                <a:gd name="connsiteX112" fmla="*/ 1362075 w 5410200"/>
                <a:gd name="connsiteY112" fmla="*/ 2362200 h 2715593"/>
                <a:gd name="connsiteX113" fmla="*/ 1228725 w 5410200"/>
                <a:gd name="connsiteY113" fmla="*/ 2343150 h 2715593"/>
                <a:gd name="connsiteX114" fmla="*/ 1047750 w 5410200"/>
                <a:gd name="connsiteY114" fmla="*/ 2362200 h 2715593"/>
                <a:gd name="connsiteX115" fmla="*/ 1019175 w 5410200"/>
                <a:gd name="connsiteY115" fmla="*/ 2371725 h 2715593"/>
                <a:gd name="connsiteX116" fmla="*/ 923925 w 5410200"/>
                <a:gd name="connsiteY116" fmla="*/ 2428875 h 2715593"/>
                <a:gd name="connsiteX117" fmla="*/ 885825 w 5410200"/>
                <a:gd name="connsiteY117" fmla="*/ 2438400 h 2715593"/>
                <a:gd name="connsiteX118" fmla="*/ 857250 w 5410200"/>
                <a:gd name="connsiteY118" fmla="*/ 2447925 h 2715593"/>
                <a:gd name="connsiteX119" fmla="*/ 800100 w 5410200"/>
                <a:gd name="connsiteY119" fmla="*/ 2457450 h 2715593"/>
                <a:gd name="connsiteX120" fmla="*/ 742950 w 5410200"/>
                <a:gd name="connsiteY120" fmla="*/ 2476500 h 2715593"/>
                <a:gd name="connsiteX121" fmla="*/ 714375 w 5410200"/>
                <a:gd name="connsiteY121" fmla="*/ 2486025 h 2715593"/>
                <a:gd name="connsiteX122" fmla="*/ 390525 w 5410200"/>
                <a:gd name="connsiteY122" fmla="*/ 2476500 h 2715593"/>
                <a:gd name="connsiteX123" fmla="*/ 333375 w 5410200"/>
                <a:gd name="connsiteY123" fmla="*/ 2447925 h 2715593"/>
                <a:gd name="connsiteX124" fmla="*/ 304800 w 5410200"/>
                <a:gd name="connsiteY124" fmla="*/ 2438400 h 2715593"/>
                <a:gd name="connsiteX125" fmla="*/ 295275 w 5410200"/>
                <a:gd name="connsiteY125" fmla="*/ 2409825 h 2715593"/>
                <a:gd name="connsiteX126" fmla="*/ 266700 w 5410200"/>
                <a:gd name="connsiteY126" fmla="*/ 2400300 h 2715593"/>
                <a:gd name="connsiteX127" fmla="*/ 238125 w 5410200"/>
                <a:gd name="connsiteY127" fmla="*/ 2381250 h 2715593"/>
                <a:gd name="connsiteX128" fmla="*/ 171450 w 5410200"/>
                <a:gd name="connsiteY128" fmla="*/ 2352675 h 2715593"/>
                <a:gd name="connsiteX129" fmla="*/ 152400 w 5410200"/>
                <a:gd name="connsiteY129" fmla="*/ 2324100 h 2715593"/>
                <a:gd name="connsiteX130" fmla="*/ 95250 w 5410200"/>
                <a:gd name="connsiteY130" fmla="*/ 2276475 h 2715593"/>
                <a:gd name="connsiteX131" fmla="*/ 66675 w 5410200"/>
                <a:gd name="connsiteY131" fmla="*/ 2219325 h 2715593"/>
                <a:gd name="connsiteX132" fmla="*/ 47625 w 5410200"/>
                <a:gd name="connsiteY132" fmla="*/ 2181225 h 2715593"/>
                <a:gd name="connsiteX133" fmla="*/ 19050 w 5410200"/>
                <a:gd name="connsiteY133" fmla="*/ 2085975 h 2715593"/>
                <a:gd name="connsiteX134" fmla="*/ 0 w 5410200"/>
                <a:gd name="connsiteY134" fmla="*/ 2028825 h 2715593"/>
                <a:gd name="connsiteX135" fmla="*/ 9525 w 5410200"/>
                <a:gd name="connsiteY135" fmla="*/ 1857375 h 2715593"/>
                <a:gd name="connsiteX136" fmla="*/ 57150 w 5410200"/>
                <a:gd name="connsiteY136" fmla="*/ 1771650 h 2715593"/>
                <a:gd name="connsiteX137" fmla="*/ 76200 w 5410200"/>
                <a:gd name="connsiteY137" fmla="*/ 1743075 h 2715593"/>
                <a:gd name="connsiteX138" fmla="*/ 123825 w 5410200"/>
                <a:gd name="connsiteY138" fmla="*/ 1666875 h 2715593"/>
                <a:gd name="connsiteX139" fmla="*/ 171450 w 5410200"/>
                <a:gd name="connsiteY139" fmla="*/ 1581150 h 2715593"/>
                <a:gd name="connsiteX140" fmla="*/ 190500 w 5410200"/>
                <a:gd name="connsiteY140" fmla="*/ 1552575 h 2715593"/>
                <a:gd name="connsiteX141" fmla="*/ 247650 w 5410200"/>
                <a:gd name="connsiteY141" fmla="*/ 1524000 h 2715593"/>
                <a:gd name="connsiteX142" fmla="*/ 276225 w 5410200"/>
                <a:gd name="connsiteY142" fmla="*/ 1504950 h 2715593"/>
                <a:gd name="connsiteX143" fmla="*/ 333375 w 5410200"/>
                <a:gd name="connsiteY143" fmla="*/ 1476375 h 2715593"/>
                <a:gd name="connsiteX144" fmla="*/ 342900 w 5410200"/>
                <a:gd name="connsiteY144" fmla="*/ 1447800 h 2715593"/>
                <a:gd name="connsiteX145" fmla="*/ 371475 w 5410200"/>
                <a:gd name="connsiteY145" fmla="*/ 1438275 h 2715593"/>
                <a:gd name="connsiteX146" fmla="*/ 400050 w 5410200"/>
                <a:gd name="connsiteY146" fmla="*/ 1419225 h 2715593"/>
                <a:gd name="connsiteX147" fmla="*/ 428625 w 5410200"/>
                <a:gd name="connsiteY147" fmla="*/ 1409700 h 2715593"/>
                <a:gd name="connsiteX148" fmla="*/ 457200 w 5410200"/>
                <a:gd name="connsiteY148" fmla="*/ 1390650 h 2715593"/>
                <a:gd name="connsiteX149" fmla="*/ 533400 w 5410200"/>
                <a:gd name="connsiteY149" fmla="*/ 1352550 h 2715593"/>
                <a:gd name="connsiteX150" fmla="*/ 561975 w 5410200"/>
                <a:gd name="connsiteY150" fmla="*/ 1323975 h 2715593"/>
                <a:gd name="connsiteX151" fmla="*/ 619125 w 5410200"/>
                <a:gd name="connsiteY151" fmla="*/ 1285875 h 2715593"/>
                <a:gd name="connsiteX152" fmla="*/ 647700 w 5410200"/>
                <a:gd name="connsiteY152" fmla="*/ 1266825 h 2715593"/>
                <a:gd name="connsiteX153" fmla="*/ 704850 w 5410200"/>
                <a:gd name="connsiteY153" fmla="*/ 1219200 h 2715593"/>
                <a:gd name="connsiteX154" fmla="*/ 733425 w 5410200"/>
                <a:gd name="connsiteY154" fmla="*/ 1209675 h 2715593"/>
                <a:gd name="connsiteX155" fmla="*/ 771525 w 5410200"/>
                <a:gd name="connsiteY155" fmla="*/ 1152525 h 2715593"/>
                <a:gd name="connsiteX156" fmla="*/ 790575 w 5410200"/>
                <a:gd name="connsiteY156" fmla="*/ 1123950 h 2715593"/>
                <a:gd name="connsiteX157" fmla="*/ 819150 w 5410200"/>
                <a:gd name="connsiteY157" fmla="*/ 1104900 h 2715593"/>
                <a:gd name="connsiteX158" fmla="*/ 857250 w 5410200"/>
                <a:gd name="connsiteY158" fmla="*/ 1057275 h 2715593"/>
                <a:gd name="connsiteX159" fmla="*/ 866775 w 5410200"/>
                <a:gd name="connsiteY159" fmla="*/ 1028700 h 2715593"/>
                <a:gd name="connsiteX160" fmla="*/ 914400 w 5410200"/>
                <a:gd name="connsiteY160" fmla="*/ 981075 h 2715593"/>
                <a:gd name="connsiteX161" fmla="*/ 952500 w 5410200"/>
                <a:gd name="connsiteY161" fmla="*/ 923925 h 2715593"/>
                <a:gd name="connsiteX162" fmla="*/ 971550 w 5410200"/>
                <a:gd name="connsiteY162" fmla="*/ 895350 h 2715593"/>
                <a:gd name="connsiteX163" fmla="*/ 1000125 w 5410200"/>
                <a:gd name="connsiteY163" fmla="*/ 885825 h 2715593"/>
                <a:gd name="connsiteX164" fmla="*/ 1028700 w 5410200"/>
                <a:gd name="connsiteY164" fmla="*/ 866775 h 2715593"/>
                <a:gd name="connsiteX165" fmla="*/ 1057275 w 5410200"/>
                <a:gd name="connsiteY165" fmla="*/ 857250 h 2715593"/>
                <a:gd name="connsiteX166" fmla="*/ 1085850 w 5410200"/>
                <a:gd name="connsiteY166" fmla="*/ 838200 h 2715593"/>
                <a:gd name="connsiteX167" fmla="*/ 1114425 w 5410200"/>
                <a:gd name="connsiteY167" fmla="*/ 828675 h 2715593"/>
                <a:gd name="connsiteX168" fmla="*/ 1152525 w 5410200"/>
                <a:gd name="connsiteY168" fmla="*/ 809625 h 2715593"/>
                <a:gd name="connsiteX169" fmla="*/ 1190625 w 5410200"/>
                <a:gd name="connsiteY169" fmla="*/ 800100 h 2715593"/>
                <a:gd name="connsiteX170" fmla="*/ 1247775 w 5410200"/>
                <a:gd name="connsiteY170" fmla="*/ 781050 h 2715593"/>
                <a:gd name="connsiteX171" fmla="*/ 1276350 w 5410200"/>
                <a:gd name="connsiteY171" fmla="*/ 771525 h 2715593"/>
                <a:gd name="connsiteX172" fmla="*/ 1314450 w 5410200"/>
                <a:gd name="connsiteY172" fmla="*/ 752475 h 2715593"/>
                <a:gd name="connsiteX173" fmla="*/ 1390650 w 5410200"/>
                <a:gd name="connsiteY173" fmla="*/ 733425 h 2715593"/>
                <a:gd name="connsiteX174" fmla="*/ 1409700 w 5410200"/>
                <a:gd name="connsiteY174" fmla="*/ 704850 h 2715593"/>
                <a:gd name="connsiteX175" fmla="*/ 1438275 w 5410200"/>
                <a:gd name="connsiteY175" fmla="*/ 685800 h 2715593"/>
                <a:gd name="connsiteX176" fmla="*/ 1514475 w 5410200"/>
                <a:gd name="connsiteY176" fmla="*/ 638175 h 2715593"/>
                <a:gd name="connsiteX177" fmla="*/ 1571625 w 5410200"/>
                <a:gd name="connsiteY177" fmla="*/ 600075 h 2715593"/>
                <a:gd name="connsiteX178" fmla="*/ 1590675 w 5410200"/>
                <a:gd name="connsiteY178" fmla="*/ 571500 h 2715593"/>
                <a:gd name="connsiteX179" fmla="*/ 1628775 w 5410200"/>
                <a:gd name="connsiteY179" fmla="*/ 561975 h 2715593"/>
                <a:gd name="connsiteX180" fmla="*/ 1666875 w 5410200"/>
                <a:gd name="connsiteY180" fmla="*/ 542925 h 2715593"/>
                <a:gd name="connsiteX181" fmla="*/ 1695450 w 5410200"/>
                <a:gd name="connsiteY181" fmla="*/ 533400 h 2715593"/>
                <a:gd name="connsiteX182" fmla="*/ 1752600 w 5410200"/>
                <a:gd name="connsiteY182" fmla="*/ 495300 h 2715593"/>
                <a:gd name="connsiteX183" fmla="*/ 1838325 w 5410200"/>
                <a:gd name="connsiteY183" fmla="*/ 466725 h 2715593"/>
                <a:gd name="connsiteX184" fmla="*/ 1866900 w 5410200"/>
                <a:gd name="connsiteY184" fmla="*/ 457200 h 2715593"/>
                <a:gd name="connsiteX185" fmla="*/ 1924050 w 5410200"/>
                <a:gd name="connsiteY185" fmla="*/ 428625 h 2715593"/>
                <a:gd name="connsiteX186" fmla="*/ 1981200 w 5410200"/>
                <a:gd name="connsiteY186" fmla="*/ 381000 h 2715593"/>
                <a:gd name="connsiteX187" fmla="*/ 2009775 w 5410200"/>
                <a:gd name="connsiteY187" fmla="*/ 371475 h 2715593"/>
                <a:gd name="connsiteX188" fmla="*/ 2066925 w 5410200"/>
                <a:gd name="connsiteY188" fmla="*/ 333375 h 2715593"/>
                <a:gd name="connsiteX189" fmla="*/ 2124075 w 5410200"/>
                <a:gd name="connsiteY189" fmla="*/ 314325 h 2715593"/>
                <a:gd name="connsiteX190" fmla="*/ 2628900 w 5410200"/>
                <a:gd name="connsiteY190" fmla="*/ 295275 h 2715593"/>
                <a:gd name="connsiteX191" fmla="*/ 2657475 w 5410200"/>
                <a:gd name="connsiteY191" fmla="*/ 285750 h 2715593"/>
                <a:gd name="connsiteX192" fmla="*/ 2752725 w 5410200"/>
                <a:gd name="connsiteY192" fmla="*/ 266700 h 2715593"/>
                <a:gd name="connsiteX193" fmla="*/ 2809875 w 5410200"/>
                <a:gd name="connsiteY193" fmla="*/ 247650 h 2715593"/>
                <a:gd name="connsiteX194" fmla="*/ 2838450 w 5410200"/>
                <a:gd name="connsiteY194" fmla="*/ 228600 h 2715593"/>
                <a:gd name="connsiteX195" fmla="*/ 2905125 w 5410200"/>
                <a:gd name="connsiteY195" fmla="*/ 219075 h 2715593"/>
                <a:gd name="connsiteX196" fmla="*/ 3390900 w 5410200"/>
                <a:gd name="connsiteY19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247775 w 5410200"/>
                <a:gd name="connsiteY169" fmla="*/ 781050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90625 w 5410200"/>
                <a:gd name="connsiteY167" fmla="*/ 800100 h 2715593"/>
                <a:gd name="connsiteX168" fmla="*/ 1143000 w 5410200"/>
                <a:gd name="connsiteY168" fmla="*/ 714375 h 2715593"/>
                <a:gd name="connsiteX169" fmla="*/ 1276350 w 5410200"/>
                <a:gd name="connsiteY169" fmla="*/ 771525 h 2715593"/>
                <a:gd name="connsiteX170" fmla="*/ 1314450 w 5410200"/>
                <a:gd name="connsiteY170" fmla="*/ 752475 h 2715593"/>
                <a:gd name="connsiteX171" fmla="*/ 1390650 w 5410200"/>
                <a:gd name="connsiteY171" fmla="*/ 733425 h 2715593"/>
                <a:gd name="connsiteX172" fmla="*/ 1409700 w 5410200"/>
                <a:gd name="connsiteY172" fmla="*/ 704850 h 2715593"/>
                <a:gd name="connsiteX173" fmla="*/ 1438275 w 5410200"/>
                <a:gd name="connsiteY173" fmla="*/ 685800 h 2715593"/>
                <a:gd name="connsiteX174" fmla="*/ 1514475 w 5410200"/>
                <a:gd name="connsiteY174" fmla="*/ 638175 h 2715593"/>
                <a:gd name="connsiteX175" fmla="*/ 1571625 w 5410200"/>
                <a:gd name="connsiteY175" fmla="*/ 600075 h 2715593"/>
                <a:gd name="connsiteX176" fmla="*/ 1590675 w 5410200"/>
                <a:gd name="connsiteY176" fmla="*/ 571500 h 2715593"/>
                <a:gd name="connsiteX177" fmla="*/ 1628775 w 5410200"/>
                <a:gd name="connsiteY177" fmla="*/ 561975 h 2715593"/>
                <a:gd name="connsiteX178" fmla="*/ 1666875 w 5410200"/>
                <a:gd name="connsiteY178" fmla="*/ 542925 h 2715593"/>
                <a:gd name="connsiteX179" fmla="*/ 1695450 w 5410200"/>
                <a:gd name="connsiteY179" fmla="*/ 533400 h 2715593"/>
                <a:gd name="connsiteX180" fmla="*/ 1752600 w 5410200"/>
                <a:gd name="connsiteY180" fmla="*/ 495300 h 2715593"/>
                <a:gd name="connsiteX181" fmla="*/ 1838325 w 5410200"/>
                <a:gd name="connsiteY181" fmla="*/ 466725 h 2715593"/>
                <a:gd name="connsiteX182" fmla="*/ 1866900 w 5410200"/>
                <a:gd name="connsiteY182" fmla="*/ 457200 h 2715593"/>
                <a:gd name="connsiteX183" fmla="*/ 1924050 w 5410200"/>
                <a:gd name="connsiteY183" fmla="*/ 428625 h 2715593"/>
                <a:gd name="connsiteX184" fmla="*/ 1981200 w 5410200"/>
                <a:gd name="connsiteY184" fmla="*/ 381000 h 2715593"/>
                <a:gd name="connsiteX185" fmla="*/ 2009775 w 5410200"/>
                <a:gd name="connsiteY185" fmla="*/ 371475 h 2715593"/>
                <a:gd name="connsiteX186" fmla="*/ 2066925 w 5410200"/>
                <a:gd name="connsiteY186" fmla="*/ 333375 h 2715593"/>
                <a:gd name="connsiteX187" fmla="*/ 2124075 w 5410200"/>
                <a:gd name="connsiteY187" fmla="*/ 314325 h 2715593"/>
                <a:gd name="connsiteX188" fmla="*/ 2628900 w 5410200"/>
                <a:gd name="connsiteY188" fmla="*/ 295275 h 2715593"/>
                <a:gd name="connsiteX189" fmla="*/ 2657475 w 5410200"/>
                <a:gd name="connsiteY189" fmla="*/ 285750 h 2715593"/>
                <a:gd name="connsiteX190" fmla="*/ 2752725 w 5410200"/>
                <a:gd name="connsiteY190" fmla="*/ 266700 h 2715593"/>
                <a:gd name="connsiteX191" fmla="*/ 2809875 w 5410200"/>
                <a:gd name="connsiteY191" fmla="*/ 247650 h 2715593"/>
                <a:gd name="connsiteX192" fmla="*/ 2838450 w 5410200"/>
                <a:gd name="connsiteY192" fmla="*/ 228600 h 2715593"/>
                <a:gd name="connsiteX193" fmla="*/ 2905125 w 5410200"/>
                <a:gd name="connsiteY193" fmla="*/ 219075 h 2715593"/>
                <a:gd name="connsiteX194" fmla="*/ 3390900 w 5410200"/>
                <a:gd name="connsiteY19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90625 w 5410200"/>
                <a:gd name="connsiteY166" fmla="*/ 800100 h 2715593"/>
                <a:gd name="connsiteX167" fmla="*/ 1143000 w 5410200"/>
                <a:gd name="connsiteY167" fmla="*/ 714375 h 2715593"/>
                <a:gd name="connsiteX168" fmla="*/ 1276350 w 5410200"/>
                <a:gd name="connsiteY168" fmla="*/ 771525 h 2715593"/>
                <a:gd name="connsiteX169" fmla="*/ 1314450 w 5410200"/>
                <a:gd name="connsiteY169" fmla="*/ 752475 h 2715593"/>
                <a:gd name="connsiteX170" fmla="*/ 1390650 w 5410200"/>
                <a:gd name="connsiteY170" fmla="*/ 733425 h 2715593"/>
                <a:gd name="connsiteX171" fmla="*/ 1409700 w 5410200"/>
                <a:gd name="connsiteY171" fmla="*/ 704850 h 2715593"/>
                <a:gd name="connsiteX172" fmla="*/ 1438275 w 5410200"/>
                <a:gd name="connsiteY172" fmla="*/ 685800 h 2715593"/>
                <a:gd name="connsiteX173" fmla="*/ 1514475 w 5410200"/>
                <a:gd name="connsiteY173" fmla="*/ 638175 h 2715593"/>
                <a:gd name="connsiteX174" fmla="*/ 1571625 w 5410200"/>
                <a:gd name="connsiteY174" fmla="*/ 600075 h 2715593"/>
                <a:gd name="connsiteX175" fmla="*/ 1590675 w 5410200"/>
                <a:gd name="connsiteY175" fmla="*/ 571500 h 2715593"/>
                <a:gd name="connsiteX176" fmla="*/ 1628775 w 5410200"/>
                <a:gd name="connsiteY176" fmla="*/ 561975 h 2715593"/>
                <a:gd name="connsiteX177" fmla="*/ 1666875 w 5410200"/>
                <a:gd name="connsiteY177" fmla="*/ 542925 h 2715593"/>
                <a:gd name="connsiteX178" fmla="*/ 1695450 w 5410200"/>
                <a:gd name="connsiteY178" fmla="*/ 533400 h 2715593"/>
                <a:gd name="connsiteX179" fmla="*/ 1752600 w 5410200"/>
                <a:gd name="connsiteY179" fmla="*/ 495300 h 2715593"/>
                <a:gd name="connsiteX180" fmla="*/ 1838325 w 5410200"/>
                <a:gd name="connsiteY180" fmla="*/ 466725 h 2715593"/>
                <a:gd name="connsiteX181" fmla="*/ 1866900 w 5410200"/>
                <a:gd name="connsiteY181" fmla="*/ 457200 h 2715593"/>
                <a:gd name="connsiteX182" fmla="*/ 1924050 w 5410200"/>
                <a:gd name="connsiteY182" fmla="*/ 428625 h 2715593"/>
                <a:gd name="connsiteX183" fmla="*/ 1981200 w 5410200"/>
                <a:gd name="connsiteY183" fmla="*/ 381000 h 2715593"/>
                <a:gd name="connsiteX184" fmla="*/ 2009775 w 5410200"/>
                <a:gd name="connsiteY184" fmla="*/ 371475 h 2715593"/>
                <a:gd name="connsiteX185" fmla="*/ 2066925 w 5410200"/>
                <a:gd name="connsiteY185" fmla="*/ 333375 h 2715593"/>
                <a:gd name="connsiteX186" fmla="*/ 2124075 w 5410200"/>
                <a:gd name="connsiteY186" fmla="*/ 314325 h 2715593"/>
                <a:gd name="connsiteX187" fmla="*/ 2628900 w 5410200"/>
                <a:gd name="connsiteY187" fmla="*/ 295275 h 2715593"/>
                <a:gd name="connsiteX188" fmla="*/ 2657475 w 5410200"/>
                <a:gd name="connsiteY188" fmla="*/ 285750 h 2715593"/>
                <a:gd name="connsiteX189" fmla="*/ 2752725 w 5410200"/>
                <a:gd name="connsiteY189" fmla="*/ 266700 h 2715593"/>
                <a:gd name="connsiteX190" fmla="*/ 2809875 w 5410200"/>
                <a:gd name="connsiteY190" fmla="*/ 247650 h 2715593"/>
                <a:gd name="connsiteX191" fmla="*/ 2838450 w 5410200"/>
                <a:gd name="connsiteY191" fmla="*/ 228600 h 2715593"/>
                <a:gd name="connsiteX192" fmla="*/ 2905125 w 5410200"/>
                <a:gd name="connsiteY192" fmla="*/ 219075 h 2715593"/>
                <a:gd name="connsiteX193" fmla="*/ 3390900 w 5410200"/>
                <a:gd name="connsiteY19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43000 w 5410200"/>
                <a:gd name="connsiteY166" fmla="*/ 714375 h 2715593"/>
                <a:gd name="connsiteX167" fmla="*/ 1276350 w 5410200"/>
                <a:gd name="connsiteY167" fmla="*/ 771525 h 2715593"/>
                <a:gd name="connsiteX168" fmla="*/ 1314450 w 5410200"/>
                <a:gd name="connsiteY168" fmla="*/ 752475 h 2715593"/>
                <a:gd name="connsiteX169" fmla="*/ 1390650 w 5410200"/>
                <a:gd name="connsiteY169" fmla="*/ 733425 h 2715593"/>
                <a:gd name="connsiteX170" fmla="*/ 1409700 w 5410200"/>
                <a:gd name="connsiteY170" fmla="*/ 704850 h 2715593"/>
                <a:gd name="connsiteX171" fmla="*/ 1438275 w 5410200"/>
                <a:gd name="connsiteY171" fmla="*/ 685800 h 2715593"/>
                <a:gd name="connsiteX172" fmla="*/ 1514475 w 5410200"/>
                <a:gd name="connsiteY172" fmla="*/ 638175 h 2715593"/>
                <a:gd name="connsiteX173" fmla="*/ 1571625 w 5410200"/>
                <a:gd name="connsiteY173" fmla="*/ 600075 h 2715593"/>
                <a:gd name="connsiteX174" fmla="*/ 1590675 w 5410200"/>
                <a:gd name="connsiteY174" fmla="*/ 571500 h 2715593"/>
                <a:gd name="connsiteX175" fmla="*/ 1628775 w 5410200"/>
                <a:gd name="connsiteY175" fmla="*/ 561975 h 2715593"/>
                <a:gd name="connsiteX176" fmla="*/ 1666875 w 5410200"/>
                <a:gd name="connsiteY176" fmla="*/ 542925 h 2715593"/>
                <a:gd name="connsiteX177" fmla="*/ 1695450 w 5410200"/>
                <a:gd name="connsiteY177" fmla="*/ 533400 h 2715593"/>
                <a:gd name="connsiteX178" fmla="*/ 1752600 w 5410200"/>
                <a:gd name="connsiteY178" fmla="*/ 495300 h 2715593"/>
                <a:gd name="connsiteX179" fmla="*/ 1838325 w 5410200"/>
                <a:gd name="connsiteY179" fmla="*/ 466725 h 2715593"/>
                <a:gd name="connsiteX180" fmla="*/ 1866900 w 5410200"/>
                <a:gd name="connsiteY180" fmla="*/ 457200 h 2715593"/>
                <a:gd name="connsiteX181" fmla="*/ 1924050 w 5410200"/>
                <a:gd name="connsiteY181" fmla="*/ 428625 h 2715593"/>
                <a:gd name="connsiteX182" fmla="*/ 1981200 w 5410200"/>
                <a:gd name="connsiteY182" fmla="*/ 381000 h 2715593"/>
                <a:gd name="connsiteX183" fmla="*/ 2009775 w 5410200"/>
                <a:gd name="connsiteY183" fmla="*/ 371475 h 2715593"/>
                <a:gd name="connsiteX184" fmla="*/ 2066925 w 5410200"/>
                <a:gd name="connsiteY184" fmla="*/ 333375 h 2715593"/>
                <a:gd name="connsiteX185" fmla="*/ 2124075 w 5410200"/>
                <a:gd name="connsiteY185" fmla="*/ 314325 h 2715593"/>
                <a:gd name="connsiteX186" fmla="*/ 2628900 w 5410200"/>
                <a:gd name="connsiteY186" fmla="*/ 295275 h 2715593"/>
                <a:gd name="connsiteX187" fmla="*/ 2657475 w 5410200"/>
                <a:gd name="connsiteY187" fmla="*/ 285750 h 2715593"/>
                <a:gd name="connsiteX188" fmla="*/ 2752725 w 5410200"/>
                <a:gd name="connsiteY188" fmla="*/ 266700 h 2715593"/>
                <a:gd name="connsiteX189" fmla="*/ 2809875 w 5410200"/>
                <a:gd name="connsiteY189" fmla="*/ 247650 h 2715593"/>
                <a:gd name="connsiteX190" fmla="*/ 2838450 w 5410200"/>
                <a:gd name="connsiteY190" fmla="*/ 228600 h 2715593"/>
                <a:gd name="connsiteX191" fmla="*/ 2905125 w 5410200"/>
                <a:gd name="connsiteY191" fmla="*/ 219075 h 2715593"/>
                <a:gd name="connsiteX192" fmla="*/ 3390900 w 5410200"/>
                <a:gd name="connsiteY19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143000 w 5410200"/>
                <a:gd name="connsiteY165" fmla="*/ 714375 h 2715593"/>
                <a:gd name="connsiteX166" fmla="*/ 1276350 w 5410200"/>
                <a:gd name="connsiteY166" fmla="*/ 771525 h 2715593"/>
                <a:gd name="connsiteX167" fmla="*/ 1314450 w 5410200"/>
                <a:gd name="connsiteY167" fmla="*/ 752475 h 2715593"/>
                <a:gd name="connsiteX168" fmla="*/ 1390650 w 5410200"/>
                <a:gd name="connsiteY168" fmla="*/ 733425 h 2715593"/>
                <a:gd name="connsiteX169" fmla="*/ 1409700 w 5410200"/>
                <a:gd name="connsiteY169" fmla="*/ 704850 h 2715593"/>
                <a:gd name="connsiteX170" fmla="*/ 1438275 w 5410200"/>
                <a:gd name="connsiteY170" fmla="*/ 685800 h 2715593"/>
                <a:gd name="connsiteX171" fmla="*/ 1514475 w 5410200"/>
                <a:gd name="connsiteY171" fmla="*/ 638175 h 2715593"/>
                <a:gd name="connsiteX172" fmla="*/ 1571625 w 5410200"/>
                <a:gd name="connsiteY172" fmla="*/ 600075 h 2715593"/>
                <a:gd name="connsiteX173" fmla="*/ 1590675 w 5410200"/>
                <a:gd name="connsiteY173" fmla="*/ 571500 h 2715593"/>
                <a:gd name="connsiteX174" fmla="*/ 1628775 w 5410200"/>
                <a:gd name="connsiteY174" fmla="*/ 561975 h 2715593"/>
                <a:gd name="connsiteX175" fmla="*/ 1666875 w 5410200"/>
                <a:gd name="connsiteY175" fmla="*/ 542925 h 2715593"/>
                <a:gd name="connsiteX176" fmla="*/ 1695450 w 5410200"/>
                <a:gd name="connsiteY176" fmla="*/ 533400 h 2715593"/>
                <a:gd name="connsiteX177" fmla="*/ 1752600 w 5410200"/>
                <a:gd name="connsiteY177" fmla="*/ 495300 h 2715593"/>
                <a:gd name="connsiteX178" fmla="*/ 1838325 w 5410200"/>
                <a:gd name="connsiteY178" fmla="*/ 466725 h 2715593"/>
                <a:gd name="connsiteX179" fmla="*/ 1866900 w 5410200"/>
                <a:gd name="connsiteY179" fmla="*/ 457200 h 2715593"/>
                <a:gd name="connsiteX180" fmla="*/ 1924050 w 5410200"/>
                <a:gd name="connsiteY180" fmla="*/ 428625 h 2715593"/>
                <a:gd name="connsiteX181" fmla="*/ 1981200 w 5410200"/>
                <a:gd name="connsiteY181" fmla="*/ 381000 h 2715593"/>
                <a:gd name="connsiteX182" fmla="*/ 2009775 w 5410200"/>
                <a:gd name="connsiteY182" fmla="*/ 371475 h 2715593"/>
                <a:gd name="connsiteX183" fmla="*/ 2066925 w 5410200"/>
                <a:gd name="connsiteY183" fmla="*/ 333375 h 2715593"/>
                <a:gd name="connsiteX184" fmla="*/ 2124075 w 5410200"/>
                <a:gd name="connsiteY184" fmla="*/ 314325 h 2715593"/>
                <a:gd name="connsiteX185" fmla="*/ 2628900 w 5410200"/>
                <a:gd name="connsiteY185" fmla="*/ 295275 h 2715593"/>
                <a:gd name="connsiteX186" fmla="*/ 2657475 w 5410200"/>
                <a:gd name="connsiteY186" fmla="*/ 285750 h 2715593"/>
                <a:gd name="connsiteX187" fmla="*/ 2752725 w 5410200"/>
                <a:gd name="connsiteY187" fmla="*/ 266700 h 2715593"/>
                <a:gd name="connsiteX188" fmla="*/ 2809875 w 5410200"/>
                <a:gd name="connsiteY188" fmla="*/ 247650 h 2715593"/>
                <a:gd name="connsiteX189" fmla="*/ 2838450 w 5410200"/>
                <a:gd name="connsiteY189" fmla="*/ 228600 h 2715593"/>
                <a:gd name="connsiteX190" fmla="*/ 2905125 w 5410200"/>
                <a:gd name="connsiteY190" fmla="*/ 219075 h 2715593"/>
                <a:gd name="connsiteX191" fmla="*/ 3390900 w 5410200"/>
                <a:gd name="connsiteY191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990600 w 5410200"/>
                <a:gd name="connsiteY163" fmla="*/ 790575 h 2715593"/>
                <a:gd name="connsiteX164" fmla="*/ 1143000 w 5410200"/>
                <a:gd name="connsiteY164" fmla="*/ 714375 h 2715593"/>
                <a:gd name="connsiteX165" fmla="*/ 1276350 w 5410200"/>
                <a:gd name="connsiteY165" fmla="*/ 771525 h 2715593"/>
                <a:gd name="connsiteX166" fmla="*/ 1314450 w 5410200"/>
                <a:gd name="connsiteY166" fmla="*/ 752475 h 2715593"/>
                <a:gd name="connsiteX167" fmla="*/ 1390650 w 5410200"/>
                <a:gd name="connsiteY167" fmla="*/ 733425 h 2715593"/>
                <a:gd name="connsiteX168" fmla="*/ 1409700 w 5410200"/>
                <a:gd name="connsiteY168" fmla="*/ 704850 h 2715593"/>
                <a:gd name="connsiteX169" fmla="*/ 1438275 w 5410200"/>
                <a:gd name="connsiteY169" fmla="*/ 685800 h 2715593"/>
                <a:gd name="connsiteX170" fmla="*/ 1514475 w 5410200"/>
                <a:gd name="connsiteY170" fmla="*/ 638175 h 2715593"/>
                <a:gd name="connsiteX171" fmla="*/ 1571625 w 5410200"/>
                <a:gd name="connsiteY171" fmla="*/ 600075 h 2715593"/>
                <a:gd name="connsiteX172" fmla="*/ 1590675 w 5410200"/>
                <a:gd name="connsiteY172" fmla="*/ 571500 h 2715593"/>
                <a:gd name="connsiteX173" fmla="*/ 1628775 w 5410200"/>
                <a:gd name="connsiteY173" fmla="*/ 561975 h 2715593"/>
                <a:gd name="connsiteX174" fmla="*/ 1666875 w 5410200"/>
                <a:gd name="connsiteY174" fmla="*/ 542925 h 2715593"/>
                <a:gd name="connsiteX175" fmla="*/ 1695450 w 5410200"/>
                <a:gd name="connsiteY175" fmla="*/ 533400 h 2715593"/>
                <a:gd name="connsiteX176" fmla="*/ 1752600 w 5410200"/>
                <a:gd name="connsiteY176" fmla="*/ 495300 h 2715593"/>
                <a:gd name="connsiteX177" fmla="*/ 1838325 w 5410200"/>
                <a:gd name="connsiteY177" fmla="*/ 466725 h 2715593"/>
                <a:gd name="connsiteX178" fmla="*/ 1866900 w 5410200"/>
                <a:gd name="connsiteY178" fmla="*/ 457200 h 2715593"/>
                <a:gd name="connsiteX179" fmla="*/ 1924050 w 5410200"/>
                <a:gd name="connsiteY179" fmla="*/ 428625 h 2715593"/>
                <a:gd name="connsiteX180" fmla="*/ 1981200 w 5410200"/>
                <a:gd name="connsiteY180" fmla="*/ 381000 h 2715593"/>
                <a:gd name="connsiteX181" fmla="*/ 2009775 w 5410200"/>
                <a:gd name="connsiteY181" fmla="*/ 371475 h 2715593"/>
                <a:gd name="connsiteX182" fmla="*/ 2066925 w 5410200"/>
                <a:gd name="connsiteY182" fmla="*/ 333375 h 2715593"/>
                <a:gd name="connsiteX183" fmla="*/ 2124075 w 5410200"/>
                <a:gd name="connsiteY183" fmla="*/ 314325 h 2715593"/>
                <a:gd name="connsiteX184" fmla="*/ 2628900 w 5410200"/>
                <a:gd name="connsiteY184" fmla="*/ 295275 h 2715593"/>
                <a:gd name="connsiteX185" fmla="*/ 2657475 w 5410200"/>
                <a:gd name="connsiteY185" fmla="*/ 285750 h 2715593"/>
                <a:gd name="connsiteX186" fmla="*/ 2752725 w 5410200"/>
                <a:gd name="connsiteY186" fmla="*/ 266700 h 2715593"/>
                <a:gd name="connsiteX187" fmla="*/ 2809875 w 5410200"/>
                <a:gd name="connsiteY187" fmla="*/ 247650 h 2715593"/>
                <a:gd name="connsiteX188" fmla="*/ 2838450 w 5410200"/>
                <a:gd name="connsiteY188" fmla="*/ 228600 h 2715593"/>
                <a:gd name="connsiteX189" fmla="*/ 2905125 w 5410200"/>
                <a:gd name="connsiteY189" fmla="*/ 219075 h 2715593"/>
                <a:gd name="connsiteX190" fmla="*/ 3390900 w 5410200"/>
                <a:gd name="connsiteY190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990600 w 5410200"/>
                <a:gd name="connsiteY162" fmla="*/ 790575 h 2715593"/>
                <a:gd name="connsiteX163" fmla="*/ 1143000 w 5410200"/>
                <a:gd name="connsiteY163" fmla="*/ 714375 h 2715593"/>
                <a:gd name="connsiteX164" fmla="*/ 1276350 w 5410200"/>
                <a:gd name="connsiteY164" fmla="*/ 771525 h 2715593"/>
                <a:gd name="connsiteX165" fmla="*/ 1314450 w 5410200"/>
                <a:gd name="connsiteY165" fmla="*/ 752475 h 2715593"/>
                <a:gd name="connsiteX166" fmla="*/ 1390650 w 5410200"/>
                <a:gd name="connsiteY166" fmla="*/ 733425 h 2715593"/>
                <a:gd name="connsiteX167" fmla="*/ 1409700 w 5410200"/>
                <a:gd name="connsiteY167" fmla="*/ 704850 h 2715593"/>
                <a:gd name="connsiteX168" fmla="*/ 1438275 w 5410200"/>
                <a:gd name="connsiteY168" fmla="*/ 685800 h 2715593"/>
                <a:gd name="connsiteX169" fmla="*/ 1514475 w 5410200"/>
                <a:gd name="connsiteY169" fmla="*/ 638175 h 2715593"/>
                <a:gd name="connsiteX170" fmla="*/ 1571625 w 5410200"/>
                <a:gd name="connsiteY170" fmla="*/ 600075 h 2715593"/>
                <a:gd name="connsiteX171" fmla="*/ 1590675 w 5410200"/>
                <a:gd name="connsiteY171" fmla="*/ 571500 h 2715593"/>
                <a:gd name="connsiteX172" fmla="*/ 1628775 w 5410200"/>
                <a:gd name="connsiteY172" fmla="*/ 561975 h 2715593"/>
                <a:gd name="connsiteX173" fmla="*/ 1666875 w 5410200"/>
                <a:gd name="connsiteY173" fmla="*/ 542925 h 2715593"/>
                <a:gd name="connsiteX174" fmla="*/ 1695450 w 5410200"/>
                <a:gd name="connsiteY174" fmla="*/ 533400 h 2715593"/>
                <a:gd name="connsiteX175" fmla="*/ 1752600 w 5410200"/>
                <a:gd name="connsiteY175" fmla="*/ 495300 h 2715593"/>
                <a:gd name="connsiteX176" fmla="*/ 1838325 w 5410200"/>
                <a:gd name="connsiteY176" fmla="*/ 466725 h 2715593"/>
                <a:gd name="connsiteX177" fmla="*/ 1866900 w 5410200"/>
                <a:gd name="connsiteY177" fmla="*/ 457200 h 2715593"/>
                <a:gd name="connsiteX178" fmla="*/ 1924050 w 5410200"/>
                <a:gd name="connsiteY178" fmla="*/ 428625 h 2715593"/>
                <a:gd name="connsiteX179" fmla="*/ 1981200 w 5410200"/>
                <a:gd name="connsiteY179" fmla="*/ 381000 h 2715593"/>
                <a:gd name="connsiteX180" fmla="*/ 2009775 w 5410200"/>
                <a:gd name="connsiteY180" fmla="*/ 371475 h 2715593"/>
                <a:gd name="connsiteX181" fmla="*/ 2066925 w 5410200"/>
                <a:gd name="connsiteY181" fmla="*/ 333375 h 2715593"/>
                <a:gd name="connsiteX182" fmla="*/ 2124075 w 5410200"/>
                <a:gd name="connsiteY182" fmla="*/ 314325 h 2715593"/>
                <a:gd name="connsiteX183" fmla="*/ 2628900 w 5410200"/>
                <a:gd name="connsiteY183" fmla="*/ 295275 h 2715593"/>
                <a:gd name="connsiteX184" fmla="*/ 2657475 w 5410200"/>
                <a:gd name="connsiteY184" fmla="*/ 285750 h 2715593"/>
                <a:gd name="connsiteX185" fmla="*/ 2752725 w 5410200"/>
                <a:gd name="connsiteY185" fmla="*/ 266700 h 2715593"/>
                <a:gd name="connsiteX186" fmla="*/ 2809875 w 5410200"/>
                <a:gd name="connsiteY186" fmla="*/ 247650 h 2715593"/>
                <a:gd name="connsiteX187" fmla="*/ 2838450 w 5410200"/>
                <a:gd name="connsiteY187" fmla="*/ 228600 h 2715593"/>
                <a:gd name="connsiteX188" fmla="*/ 2905125 w 5410200"/>
                <a:gd name="connsiteY188" fmla="*/ 219075 h 2715593"/>
                <a:gd name="connsiteX189" fmla="*/ 3390900 w 5410200"/>
                <a:gd name="connsiteY189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14450 w 5410200"/>
                <a:gd name="connsiteY164" fmla="*/ 752475 h 2715593"/>
                <a:gd name="connsiteX165" fmla="*/ 1390650 w 5410200"/>
                <a:gd name="connsiteY165" fmla="*/ 733425 h 2715593"/>
                <a:gd name="connsiteX166" fmla="*/ 1409700 w 5410200"/>
                <a:gd name="connsiteY166" fmla="*/ 704850 h 2715593"/>
                <a:gd name="connsiteX167" fmla="*/ 1438275 w 5410200"/>
                <a:gd name="connsiteY167" fmla="*/ 685800 h 2715593"/>
                <a:gd name="connsiteX168" fmla="*/ 1514475 w 5410200"/>
                <a:gd name="connsiteY168" fmla="*/ 638175 h 2715593"/>
                <a:gd name="connsiteX169" fmla="*/ 1571625 w 5410200"/>
                <a:gd name="connsiteY169" fmla="*/ 600075 h 2715593"/>
                <a:gd name="connsiteX170" fmla="*/ 1590675 w 5410200"/>
                <a:gd name="connsiteY170" fmla="*/ 571500 h 2715593"/>
                <a:gd name="connsiteX171" fmla="*/ 1628775 w 5410200"/>
                <a:gd name="connsiteY171" fmla="*/ 561975 h 2715593"/>
                <a:gd name="connsiteX172" fmla="*/ 1666875 w 5410200"/>
                <a:gd name="connsiteY172" fmla="*/ 542925 h 2715593"/>
                <a:gd name="connsiteX173" fmla="*/ 1695450 w 5410200"/>
                <a:gd name="connsiteY173" fmla="*/ 533400 h 2715593"/>
                <a:gd name="connsiteX174" fmla="*/ 1752600 w 5410200"/>
                <a:gd name="connsiteY174" fmla="*/ 495300 h 2715593"/>
                <a:gd name="connsiteX175" fmla="*/ 1838325 w 5410200"/>
                <a:gd name="connsiteY175" fmla="*/ 466725 h 2715593"/>
                <a:gd name="connsiteX176" fmla="*/ 1866900 w 5410200"/>
                <a:gd name="connsiteY176" fmla="*/ 457200 h 2715593"/>
                <a:gd name="connsiteX177" fmla="*/ 1924050 w 5410200"/>
                <a:gd name="connsiteY177" fmla="*/ 428625 h 2715593"/>
                <a:gd name="connsiteX178" fmla="*/ 1981200 w 5410200"/>
                <a:gd name="connsiteY178" fmla="*/ 381000 h 2715593"/>
                <a:gd name="connsiteX179" fmla="*/ 2009775 w 5410200"/>
                <a:gd name="connsiteY179" fmla="*/ 371475 h 2715593"/>
                <a:gd name="connsiteX180" fmla="*/ 2066925 w 5410200"/>
                <a:gd name="connsiteY180" fmla="*/ 333375 h 2715593"/>
                <a:gd name="connsiteX181" fmla="*/ 2124075 w 5410200"/>
                <a:gd name="connsiteY181" fmla="*/ 314325 h 2715593"/>
                <a:gd name="connsiteX182" fmla="*/ 2628900 w 5410200"/>
                <a:gd name="connsiteY182" fmla="*/ 295275 h 2715593"/>
                <a:gd name="connsiteX183" fmla="*/ 2657475 w 5410200"/>
                <a:gd name="connsiteY183" fmla="*/ 285750 h 2715593"/>
                <a:gd name="connsiteX184" fmla="*/ 2752725 w 5410200"/>
                <a:gd name="connsiteY184" fmla="*/ 266700 h 2715593"/>
                <a:gd name="connsiteX185" fmla="*/ 2809875 w 5410200"/>
                <a:gd name="connsiteY185" fmla="*/ 247650 h 2715593"/>
                <a:gd name="connsiteX186" fmla="*/ 2838450 w 5410200"/>
                <a:gd name="connsiteY186" fmla="*/ 228600 h 2715593"/>
                <a:gd name="connsiteX187" fmla="*/ 2905125 w 5410200"/>
                <a:gd name="connsiteY187" fmla="*/ 219075 h 2715593"/>
                <a:gd name="connsiteX188" fmla="*/ 3390900 w 5410200"/>
                <a:gd name="connsiteY188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90650 w 5410200"/>
                <a:gd name="connsiteY164" fmla="*/ 733425 h 2715593"/>
                <a:gd name="connsiteX165" fmla="*/ 1409700 w 5410200"/>
                <a:gd name="connsiteY165" fmla="*/ 704850 h 2715593"/>
                <a:gd name="connsiteX166" fmla="*/ 1438275 w 5410200"/>
                <a:gd name="connsiteY166" fmla="*/ 685800 h 2715593"/>
                <a:gd name="connsiteX167" fmla="*/ 1514475 w 5410200"/>
                <a:gd name="connsiteY167" fmla="*/ 638175 h 2715593"/>
                <a:gd name="connsiteX168" fmla="*/ 1571625 w 5410200"/>
                <a:gd name="connsiteY168" fmla="*/ 600075 h 2715593"/>
                <a:gd name="connsiteX169" fmla="*/ 1590675 w 5410200"/>
                <a:gd name="connsiteY169" fmla="*/ 571500 h 2715593"/>
                <a:gd name="connsiteX170" fmla="*/ 1628775 w 5410200"/>
                <a:gd name="connsiteY170" fmla="*/ 561975 h 2715593"/>
                <a:gd name="connsiteX171" fmla="*/ 1666875 w 5410200"/>
                <a:gd name="connsiteY171" fmla="*/ 542925 h 2715593"/>
                <a:gd name="connsiteX172" fmla="*/ 1695450 w 5410200"/>
                <a:gd name="connsiteY172" fmla="*/ 533400 h 2715593"/>
                <a:gd name="connsiteX173" fmla="*/ 1752600 w 5410200"/>
                <a:gd name="connsiteY173" fmla="*/ 495300 h 2715593"/>
                <a:gd name="connsiteX174" fmla="*/ 1838325 w 5410200"/>
                <a:gd name="connsiteY174" fmla="*/ 466725 h 2715593"/>
                <a:gd name="connsiteX175" fmla="*/ 1866900 w 5410200"/>
                <a:gd name="connsiteY175" fmla="*/ 457200 h 2715593"/>
                <a:gd name="connsiteX176" fmla="*/ 1924050 w 5410200"/>
                <a:gd name="connsiteY176" fmla="*/ 428625 h 2715593"/>
                <a:gd name="connsiteX177" fmla="*/ 1981200 w 5410200"/>
                <a:gd name="connsiteY177" fmla="*/ 381000 h 2715593"/>
                <a:gd name="connsiteX178" fmla="*/ 2009775 w 5410200"/>
                <a:gd name="connsiteY178" fmla="*/ 371475 h 2715593"/>
                <a:gd name="connsiteX179" fmla="*/ 2066925 w 5410200"/>
                <a:gd name="connsiteY179" fmla="*/ 333375 h 2715593"/>
                <a:gd name="connsiteX180" fmla="*/ 2124075 w 5410200"/>
                <a:gd name="connsiteY180" fmla="*/ 314325 h 2715593"/>
                <a:gd name="connsiteX181" fmla="*/ 2628900 w 5410200"/>
                <a:gd name="connsiteY181" fmla="*/ 295275 h 2715593"/>
                <a:gd name="connsiteX182" fmla="*/ 2657475 w 5410200"/>
                <a:gd name="connsiteY182" fmla="*/ 285750 h 2715593"/>
                <a:gd name="connsiteX183" fmla="*/ 2752725 w 5410200"/>
                <a:gd name="connsiteY183" fmla="*/ 266700 h 2715593"/>
                <a:gd name="connsiteX184" fmla="*/ 2809875 w 5410200"/>
                <a:gd name="connsiteY184" fmla="*/ 247650 h 2715593"/>
                <a:gd name="connsiteX185" fmla="*/ 2838450 w 5410200"/>
                <a:gd name="connsiteY185" fmla="*/ 228600 h 2715593"/>
                <a:gd name="connsiteX186" fmla="*/ 2905125 w 5410200"/>
                <a:gd name="connsiteY186" fmla="*/ 219075 h 2715593"/>
                <a:gd name="connsiteX187" fmla="*/ 3390900 w 5410200"/>
                <a:gd name="connsiteY187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409700 w 5410200"/>
                <a:gd name="connsiteY164" fmla="*/ 704850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1019175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942975 h 2715593"/>
                <a:gd name="connsiteX159" fmla="*/ 914400 w 5410200"/>
                <a:gd name="connsiteY159" fmla="*/ 866775 h 2715593"/>
                <a:gd name="connsiteX160" fmla="*/ 990600 w 5410200"/>
                <a:gd name="connsiteY160" fmla="*/ 790575 h 2715593"/>
                <a:gd name="connsiteX161" fmla="*/ 1143000 w 5410200"/>
                <a:gd name="connsiteY161" fmla="*/ 714375 h 2715593"/>
                <a:gd name="connsiteX162" fmla="*/ 1390650 w 5410200"/>
                <a:gd name="connsiteY162" fmla="*/ 733425 h 2715593"/>
                <a:gd name="connsiteX163" fmla="*/ 1295400 w 5410200"/>
                <a:gd name="connsiteY163" fmla="*/ 714375 h 2715593"/>
                <a:gd name="connsiteX164" fmla="*/ 1438275 w 5410200"/>
                <a:gd name="connsiteY164" fmla="*/ 685800 h 2715593"/>
                <a:gd name="connsiteX165" fmla="*/ 1514475 w 5410200"/>
                <a:gd name="connsiteY165" fmla="*/ 638175 h 2715593"/>
                <a:gd name="connsiteX166" fmla="*/ 1571625 w 5410200"/>
                <a:gd name="connsiteY166" fmla="*/ 600075 h 2715593"/>
                <a:gd name="connsiteX167" fmla="*/ 1590675 w 5410200"/>
                <a:gd name="connsiteY167" fmla="*/ 571500 h 2715593"/>
                <a:gd name="connsiteX168" fmla="*/ 1628775 w 5410200"/>
                <a:gd name="connsiteY168" fmla="*/ 561975 h 2715593"/>
                <a:gd name="connsiteX169" fmla="*/ 1666875 w 5410200"/>
                <a:gd name="connsiteY169" fmla="*/ 542925 h 2715593"/>
                <a:gd name="connsiteX170" fmla="*/ 1695450 w 5410200"/>
                <a:gd name="connsiteY170" fmla="*/ 533400 h 2715593"/>
                <a:gd name="connsiteX171" fmla="*/ 1752600 w 5410200"/>
                <a:gd name="connsiteY171" fmla="*/ 495300 h 2715593"/>
                <a:gd name="connsiteX172" fmla="*/ 1838325 w 5410200"/>
                <a:gd name="connsiteY172" fmla="*/ 466725 h 2715593"/>
                <a:gd name="connsiteX173" fmla="*/ 1866900 w 5410200"/>
                <a:gd name="connsiteY173" fmla="*/ 457200 h 2715593"/>
                <a:gd name="connsiteX174" fmla="*/ 1924050 w 5410200"/>
                <a:gd name="connsiteY174" fmla="*/ 428625 h 2715593"/>
                <a:gd name="connsiteX175" fmla="*/ 1981200 w 5410200"/>
                <a:gd name="connsiteY175" fmla="*/ 381000 h 2715593"/>
                <a:gd name="connsiteX176" fmla="*/ 2009775 w 5410200"/>
                <a:gd name="connsiteY176" fmla="*/ 371475 h 2715593"/>
                <a:gd name="connsiteX177" fmla="*/ 2066925 w 5410200"/>
                <a:gd name="connsiteY177" fmla="*/ 333375 h 2715593"/>
                <a:gd name="connsiteX178" fmla="*/ 2124075 w 5410200"/>
                <a:gd name="connsiteY178" fmla="*/ 314325 h 2715593"/>
                <a:gd name="connsiteX179" fmla="*/ 2628900 w 5410200"/>
                <a:gd name="connsiteY179" fmla="*/ 295275 h 2715593"/>
                <a:gd name="connsiteX180" fmla="*/ 2657475 w 5410200"/>
                <a:gd name="connsiteY180" fmla="*/ 285750 h 2715593"/>
                <a:gd name="connsiteX181" fmla="*/ 2752725 w 5410200"/>
                <a:gd name="connsiteY181" fmla="*/ 266700 h 2715593"/>
                <a:gd name="connsiteX182" fmla="*/ 2809875 w 5410200"/>
                <a:gd name="connsiteY182" fmla="*/ 247650 h 2715593"/>
                <a:gd name="connsiteX183" fmla="*/ 2838450 w 5410200"/>
                <a:gd name="connsiteY183" fmla="*/ 228600 h 2715593"/>
                <a:gd name="connsiteX184" fmla="*/ 2905125 w 5410200"/>
                <a:gd name="connsiteY184" fmla="*/ 219075 h 2715593"/>
                <a:gd name="connsiteX185" fmla="*/ 3390900 w 5410200"/>
                <a:gd name="connsiteY18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38200 w 5410200"/>
                <a:gd name="connsiteY157" fmla="*/ 942975 h 2715593"/>
                <a:gd name="connsiteX158" fmla="*/ 914400 w 5410200"/>
                <a:gd name="connsiteY158" fmla="*/ 866775 h 2715593"/>
                <a:gd name="connsiteX159" fmla="*/ 990600 w 5410200"/>
                <a:gd name="connsiteY159" fmla="*/ 790575 h 2715593"/>
                <a:gd name="connsiteX160" fmla="*/ 1143000 w 5410200"/>
                <a:gd name="connsiteY160" fmla="*/ 714375 h 2715593"/>
                <a:gd name="connsiteX161" fmla="*/ 1390650 w 5410200"/>
                <a:gd name="connsiteY161" fmla="*/ 733425 h 2715593"/>
                <a:gd name="connsiteX162" fmla="*/ 1295400 w 5410200"/>
                <a:gd name="connsiteY162" fmla="*/ 714375 h 2715593"/>
                <a:gd name="connsiteX163" fmla="*/ 1438275 w 5410200"/>
                <a:gd name="connsiteY163" fmla="*/ 685800 h 2715593"/>
                <a:gd name="connsiteX164" fmla="*/ 1514475 w 5410200"/>
                <a:gd name="connsiteY164" fmla="*/ 638175 h 2715593"/>
                <a:gd name="connsiteX165" fmla="*/ 1571625 w 5410200"/>
                <a:gd name="connsiteY165" fmla="*/ 600075 h 2715593"/>
                <a:gd name="connsiteX166" fmla="*/ 1590675 w 5410200"/>
                <a:gd name="connsiteY166" fmla="*/ 571500 h 2715593"/>
                <a:gd name="connsiteX167" fmla="*/ 1628775 w 5410200"/>
                <a:gd name="connsiteY167" fmla="*/ 561975 h 2715593"/>
                <a:gd name="connsiteX168" fmla="*/ 1666875 w 5410200"/>
                <a:gd name="connsiteY168" fmla="*/ 542925 h 2715593"/>
                <a:gd name="connsiteX169" fmla="*/ 1695450 w 5410200"/>
                <a:gd name="connsiteY169" fmla="*/ 533400 h 2715593"/>
                <a:gd name="connsiteX170" fmla="*/ 1752600 w 5410200"/>
                <a:gd name="connsiteY170" fmla="*/ 495300 h 2715593"/>
                <a:gd name="connsiteX171" fmla="*/ 1838325 w 5410200"/>
                <a:gd name="connsiteY171" fmla="*/ 466725 h 2715593"/>
                <a:gd name="connsiteX172" fmla="*/ 1866900 w 5410200"/>
                <a:gd name="connsiteY172" fmla="*/ 457200 h 2715593"/>
                <a:gd name="connsiteX173" fmla="*/ 1924050 w 5410200"/>
                <a:gd name="connsiteY173" fmla="*/ 428625 h 2715593"/>
                <a:gd name="connsiteX174" fmla="*/ 1981200 w 5410200"/>
                <a:gd name="connsiteY174" fmla="*/ 381000 h 2715593"/>
                <a:gd name="connsiteX175" fmla="*/ 2009775 w 5410200"/>
                <a:gd name="connsiteY175" fmla="*/ 371475 h 2715593"/>
                <a:gd name="connsiteX176" fmla="*/ 2066925 w 5410200"/>
                <a:gd name="connsiteY176" fmla="*/ 333375 h 2715593"/>
                <a:gd name="connsiteX177" fmla="*/ 2124075 w 5410200"/>
                <a:gd name="connsiteY177" fmla="*/ 314325 h 2715593"/>
                <a:gd name="connsiteX178" fmla="*/ 2628900 w 5410200"/>
                <a:gd name="connsiteY178" fmla="*/ 295275 h 2715593"/>
                <a:gd name="connsiteX179" fmla="*/ 2657475 w 5410200"/>
                <a:gd name="connsiteY179" fmla="*/ 285750 h 2715593"/>
                <a:gd name="connsiteX180" fmla="*/ 2752725 w 5410200"/>
                <a:gd name="connsiteY180" fmla="*/ 266700 h 2715593"/>
                <a:gd name="connsiteX181" fmla="*/ 2809875 w 5410200"/>
                <a:gd name="connsiteY181" fmla="*/ 247650 h 2715593"/>
                <a:gd name="connsiteX182" fmla="*/ 2838450 w 5410200"/>
                <a:gd name="connsiteY182" fmla="*/ 228600 h 2715593"/>
                <a:gd name="connsiteX183" fmla="*/ 2905125 w 5410200"/>
                <a:gd name="connsiteY183" fmla="*/ 219075 h 2715593"/>
                <a:gd name="connsiteX184" fmla="*/ 3390900 w 5410200"/>
                <a:gd name="connsiteY18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81075 w 5410200"/>
                <a:gd name="connsiteY158" fmla="*/ 7524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390650 w 5410200"/>
                <a:gd name="connsiteY159" fmla="*/ 733425 h 2715593"/>
                <a:gd name="connsiteX160" fmla="*/ 1295400 w 5410200"/>
                <a:gd name="connsiteY160" fmla="*/ 714375 h 2715593"/>
                <a:gd name="connsiteX161" fmla="*/ 1438275 w 5410200"/>
                <a:gd name="connsiteY161" fmla="*/ 685800 h 2715593"/>
                <a:gd name="connsiteX162" fmla="*/ 1514475 w 5410200"/>
                <a:gd name="connsiteY162" fmla="*/ 638175 h 2715593"/>
                <a:gd name="connsiteX163" fmla="*/ 1571625 w 5410200"/>
                <a:gd name="connsiteY163" fmla="*/ 600075 h 2715593"/>
                <a:gd name="connsiteX164" fmla="*/ 1590675 w 5410200"/>
                <a:gd name="connsiteY164" fmla="*/ 571500 h 2715593"/>
                <a:gd name="connsiteX165" fmla="*/ 1628775 w 5410200"/>
                <a:gd name="connsiteY165" fmla="*/ 561975 h 2715593"/>
                <a:gd name="connsiteX166" fmla="*/ 1666875 w 5410200"/>
                <a:gd name="connsiteY166" fmla="*/ 542925 h 2715593"/>
                <a:gd name="connsiteX167" fmla="*/ 1695450 w 5410200"/>
                <a:gd name="connsiteY167" fmla="*/ 533400 h 2715593"/>
                <a:gd name="connsiteX168" fmla="*/ 1752600 w 5410200"/>
                <a:gd name="connsiteY168" fmla="*/ 495300 h 2715593"/>
                <a:gd name="connsiteX169" fmla="*/ 1838325 w 5410200"/>
                <a:gd name="connsiteY169" fmla="*/ 466725 h 2715593"/>
                <a:gd name="connsiteX170" fmla="*/ 1866900 w 5410200"/>
                <a:gd name="connsiteY170" fmla="*/ 457200 h 2715593"/>
                <a:gd name="connsiteX171" fmla="*/ 1924050 w 5410200"/>
                <a:gd name="connsiteY171" fmla="*/ 428625 h 2715593"/>
                <a:gd name="connsiteX172" fmla="*/ 1981200 w 5410200"/>
                <a:gd name="connsiteY172" fmla="*/ 381000 h 2715593"/>
                <a:gd name="connsiteX173" fmla="*/ 2009775 w 5410200"/>
                <a:gd name="connsiteY173" fmla="*/ 371475 h 2715593"/>
                <a:gd name="connsiteX174" fmla="*/ 2066925 w 5410200"/>
                <a:gd name="connsiteY174" fmla="*/ 333375 h 2715593"/>
                <a:gd name="connsiteX175" fmla="*/ 2124075 w 5410200"/>
                <a:gd name="connsiteY175" fmla="*/ 314325 h 2715593"/>
                <a:gd name="connsiteX176" fmla="*/ 2628900 w 5410200"/>
                <a:gd name="connsiteY176" fmla="*/ 295275 h 2715593"/>
                <a:gd name="connsiteX177" fmla="*/ 2657475 w 5410200"/>
                <a:gd name="connsiteY177" fmla="*/ 285750 h 2715593"/>
                <a:gd name="connsiteX178" fmla="*/ 2752725 w 5410200"/>
                <a:gd name="connsiteY178" fmla="*/ 266700 h 2715593"/>
                <a:gd name="connsiteX179" fmla="*/ 2809875 w 5410200"/>
                <a:gd name="connsiteY179" fmla="*/ 247650 h 2715593"/>
                <a:gd name="connsiteX180" fmla="*/ 2838450 w 5410200"/>
                <a:gd name="connsiteY180" fmla="*/ 228600 h 2715593"/>
                <a:gd name="connsiteX181" fmla="*/ 2905125 w 5410200"/>
                <a:gd name="connsiteY181" fmla="*/ 219075 h 2715593"/>
                <a:gd name="connsiteX182" fmla="*/ 3390900 w 5410200"/>
                <a:gd name="connsiteY18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295400 w 5410200"/>
                <a:gd name="connsiteY159" fmla="*/ 714375 h 2715593"/>
                <a:gd name="connsiteX160" fmla="*/ 1438275 w 5410200"/>
                <a:gd name="connsiteY160" fmla="*/ 685800 h 2715593"/>
                <a:gd name="connsiteX161" fmla="*/ 1514475 w 5410200"/>
                <a:gd name="connsiteY161" fmla="*/ 638175 h 2715593"/>
                <a:gd name="connsiteX162" fmla="*/ 1571625 w 5410200"/>
                <a:gd name="connsiteY162" fmla="*/ 600075 h 2715593"/>
                <a:gd name="connsiteX163" fmla="*/ 1590675 w 5410200"/>
                <a:gd name="connsiteY163" fmla="*/ 571500 h 2715593"/>
                <a:gd name="connsiteX164" fmla="*/ 1628775 w 5410200"/>
                <a:gd name="connsiteY164" fmla="*/ 561975 h 2715593"/>
                <a:gd name="connsiteX165" fmla="*/ 1666875 w 5410200"/>
                <a:gd name="connsiteY165" fmla="*/ 542925 h 2715593"/>
                <a:gd name="connsiteX166" fmla="*/ 1695450 w 5410200"/>
                <a:gd name="connsiteY166" fmla="*/ 533400 h 2715593"/>
                <a:gd name="connsiteX167" fmla="*/ 1752600 w 5410200"/>
                <a:gd name="connsiteY167" fmla="*/ 495300 h 2715593"/>
                <a:gd name="connsiteX168" fmla="*/ 1838325 w 5410200"/>
                <a:gd name="connsiteY168" fmla="*/ 466725 h 2715593"/>
                <a:gd name="connsiteX169" fmla="*/ 1866900 w 5410200"/>
                <a:gd name="connsiteY169" fmla="*/ 457200 h 2715593"/>
                <a:gd name="connsiteX170" fmla="*/ 1924050 w 5410200"/>
                <a:gd name="connsiteY170" fmla="*/ 428625 h 2715593"/>
                <a:gd name="connsiteX171" fmla="*/ 1981200 w 5410200"/>
                <a:gd name="connsiteY171" fmla="*/ 381000 h 2715593"/>
                <a:gd name="connsiteX172" fmla="*/ 2009775 w 5410200"/>
                <a:gd name="connsiteY172" fmla="*/ 371475 h 2715593"/>
                <a:gd name="connsiteX173" fmla="*/ 2066925 w 5410200"/>
                <a:gd name="connsiteY173" fmla="*/ 333375 h 2715593"/>
                <a:gd name="connsiteX174" fmla="*/ 2124075 w 5410200"/>
                <a:gd name="connsiteY174" fmla="*/ 314325 h 2715593"/>
                <a:gd name="connsiteX175" fmla="*/ 2628900 w 5410200"/>
                <a:gd name="connsiteY175" fmla="*/ 295275 h 2715593"/>
                <a:gd name="connsiteX176" fmla="*/ 2657475 w 5410200"/>
                <a:gd name="connsiteY176" fmla="*/ 285750 h 2715593"/>
                <a:gd name="connsiteX177" fmla="*/ 2752725 w 5410200"/>
                <a:gd name="connsiteY177" fmla="*/ 266700 h 2715593"/>
                <a:gd name="connsiteX178" fmla="*/ 2809875 w 5410200"/>
                <a:gd name="connsiteY178" fmla="*/ 247650 h 2715593"/>
                <a:gd name="connsiteX179" fmla="*/ 2838450 w 5410200"/>
                <a:gd name="connsiteY179" fmla="*/ 228600 h 2715593"/>
                <a:gd name="connsiteX180" fmla="*/ 2905125 w 5410200"/>
                <a:gd name="connsiteY180" fmla="*/ 219075 h 2715593"/>
                <a:gd name="connsiteX181" fmla="*/ 3390900 w 5410200"/>
                <a:gd name="connsiteY181" fmla="*/ 190500 h 271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410200" h="2715593">
                  <a:moveTo>
                    <a:pt x="3390900" y="190500"/>
                  </a:moveTo>
                  <a:cubicBezTo>
                    <a:pt x="3498850" y="171450"/>
                    <a:pt x="3509963" y="122237"/>
                    <a:pt x="3552825" y="104775"/>
                  </a:cubicBezTo>
                  <a:cubicBezTo>
                    <a:pt x="3631977" y="81030"/>
                    <a:pt x="3545091" y="111471"/>
                    <a:pt x="3648075" y="85725"/>
                  </a:cubicBezTo>
                  <a:cubicBezTo>
                    <a:pt x="3667556" y="80855"/>
                    <a:pt x="3685744" y="71545"/>
                    <a:pt x="3705225" y="66675"/>
                  </a:cubicBezTo>
                  <a:cubicBezTo>
                    <a:pt x="3717925" y="63500"/>
                    <a:pt x="3731068" y="61747"/>
                    <a:pt x="3743325" y="57150"/>
                  </a:cubicBezTo>
                  <a:cubicBezTo>
                    <a:pt x="3756620" y="52164"/>
                    <a:pt x="3768130" y="43086"/>
                    <a:pt x="3781425" y="38100"/>
                  </a:cubicBezTo>
                  <a:cubicBezTo>
                    <a:pt x="3793682" y="33503"/>
                    <a:pt x="3806938" y="32171"/>
                    <a:pt x="3819525" y="28575"/>
                  </a:cubicBezTo>
                  <a:cubicBezTo>
                    <a:pt x="3846665" y="20821"/>
                    <a:pt x="3856423" y="13779"/>
                    <a:pt x="3886200" y="9525"/>
                  </a:cubicBezTo>
                  <a:cubicBezTo>
                    <a:pt x="3917788" y="5012"/>
                    <a:pt x="3949700" y="3175"/>
                    <a:pt x="3981450" y="0"/>
                  </a:cubicBezTo>
                  <a:cubicBezTo>
                    <a:pt x="4022725" y="3175"/>
                    <a:pt x="4064198" y="4390"/>
                    <a:pt x="4105275" y="9525"/>
                  </a:cubicBezTo>
                  <a:cubicBezTo>
                    <a:pt x="4137197" y="13515"/>
                    <a:pt x="4134063" y="23919"/>
                    <a:pt x="4162425" y="38100"/>
                  </a:cubicBezTo>
                  <a:cubicBezTo>
                    <a:pt x="4171405" y="42590"/>
                    <a:pt x="4181475" y="44450"/>
                    <a:pt x="4191000" y="47625"/>
                  </a:cubicBezTo>
                  <a:cubicBezTo>
                    <a:pt x="4200525" y="57150"/>
                    <a:pt x="4208942" y="67930"/>
                    <a:pt x="4219575" y="76200"/>
                  </a:cubicBezTo>
                  <a:cubicBezTo>
                    <a:pt x="4237647" y="90256"/>
                    <a:pt x="4276725" y="114300"/>
                    <a:pt x="4276725" y="114300"/>
                  </a:cubicBezTo>
                  <a:cubicBezTo>
                    <a:pt x="4283075" y="123825"/>
                    <a:pt x="4288446" y="134081"/>
                    <a:pt x="4295775" y="142875"/>
                  </a:cubicBezTo>
                  <a:cubicBezTo>
                    <a:pt x="4304399" y="153223"/>
                    <a:pt x="4316878" y="160242"/>
                    <a:pt x="4324350" y="171450"/>
                  </a:cubicBezTo>
                  <a:cubicBezTo>
                    <a:pt x="4329919" y="179804"/>
                    <a:pt x="4328999" y="191248"/>
                    <a:pt x="4333875" y="200025"/>
                  </a:cubicBezTo>
                  <a:cubicBezTo>
                    <a:pt x="4345006" y="220061"/>
                    <a:pt x="4376049" y="269416"/>
                    <a:pt x="4400550" y="285750"/>
                  </a:cubicBezTo>
                  <a:cubicBezTo>
                    <a:pt x="4408904" y="291319"/>
                    <a:pt x="4419600" y="292100"/>
                    <a:pt x="4429125" y="295275"/>
                  </a:cubicBezTo>
                  <a:cubicBezTo>
                    <a:pt x="4438650" y="304800"/>
                    <a:pt x="4447352" y="315226"/>
                    <a:pt x="4457700" y="323850"/>
                  </a:cubicBezTo>
                  <a:cubicBezTo>
                    <a:pt x="4480888" y="343173"/>
                    <a:pt x="4548016" y="376180"/>
                    <a:pt x="4562475" y="381000"/>
                  </a:cubicBezTo>
                  <a:cubicBezTo>
                    <a:pt x="4581525" y="387350"/>
                    <a:pt x="4602917" y="388911"/>
                    <a:pt x="4619625" y="400050"/>
                  </a:cubicBezTo>
                  <a:cubicBezTo>
                    <a:pt x="4629150" y="406400"/>
                    <a:pt x="4637678" y="414591"/>
                    <a:pt x="4648200" y="419100"/>
                  </a:cubicBezTo>
                  <a:cubicBezTo>
                    <a:pt x="4671474" y="429075"/>
                    <a:pt x="4736120" y="435341"/>
                    <a:pt x="4752975" y="438150"/>
                  </a:cubicBezTo>
                  <a:cubicBezTo>
                    <a:pt x="4768944" y="440812"/>
                    <a:pt x="4784522" y="445783"/>
                    <a:pt x="4800600" y="447675"/>
                  </a:cubicBezTo>
                  <a:cubicBezTo>
                    <a:pt x="4838570" y="452142"/>
                    <a:pt x="4876825" y="453739"/>
                    <a:pt x="4914900" y="457200"/>
                  </a:cubicBezTo>
                  <a:cubicBezTo>
                    <a:pt x="5015631" y="466357"/>
                    <a:pt x="4986990" y="462865"/>
                    <a:pt x="5067300" y="476250"/>
                  </a:cubicBezTo>
                  <a:cubicBezTo>
                    <a:pt x="5112635" y="506473"/>
                    <a:pt x="5078059" y="488050"/>
                    <a:pt x="5133975" y="504825"/>
                  </a:cubicBezTo>
                  <a:cubicBezTo>
                    <a:pt x="5153209" y="510595"/>
                    <a:pt x="5191125" y="523875"/>
                    <a:pt x="5191125" y="523875"/>
                  </a:cubicBezTo>
                  <a:cubicBezTo>
                    <a:pt x="5212948" y="567522"/>
                    <a:pt x="5220082" y="586741"/>
                    <a:pt x="5257800" y="628650"/>
                  </a:cubicBezTo>
                  <a:cubicBezTo>
                    <a:pt x="5348941" y="729917"/>
                    <a:pt x="5255450" y="596550"/>
                    <a:pt x="5314950" y="685800"/>
                  </a:cubicBezTo>
                  <a:cubicBezTo>
                    <a:pt x="5337531" y="798706"/>
                    <a:pt x="5307850" y="681732"/>
                    <a:pt x="5343525" y="762000"/>
                  </a:cubicBezTo>
                  <a:cubicBezTo>
                    <a:pt x="5351680" y="780350"/>
                    <a:pt x="5356225" y="800100"/>
                    <a:pt x="5362575" y="819150"/>
                  </a:cubicBezTo>
                  <a:lnTo>
                    <a:pt x="5372100" y="847725"/>
                  </a:lnTo>
                  <a:cubicBezTo>
                    <a:pt x="5375275" y="879475"/>
                    <a:pt x="5377968" y="911277"/>
                    <a:pt x="5381625" y="942975"/>
                  </a:cubicBezTo>
                  <a:cubicBezTo>
                    <a:pt x="5394726" y="1056515"/>
                    <a:pt x="5397265" y="1071505"/>
                    <a:pt x="5410200" y="1162050"/>
                  </a:cubicBezTo>
                  <a:cubicBezTo>
                    <a:pt x="5407025" y="1298575"/>
                    <a:pt x="5400860" y="1328443"/>
                    <a:pt x="5341144" y="1454944"/>
                  </a:cubicBezTo>
                  <a:cubicBezTo>
                    <a:pt x="5340130" y="1466347"/>
                    <a:pt x="5295690" y="1545921"/>
                    <a:pt x="5286375" y="1552575"/>
                  </a:cubicBezTo>
                  <a:cubicBezTo>
                    <a:pt x="5266134" y="1589484"/>
                    <a:pt x="5273675" y="1566863"/>
                    <a:pt x="5257800" y="1590675"/>
                  </a:cubicBezTo>
                  <a:lnTo>
                    <a:pt x="5174456" y="1695450"/>
                  </a:lnTo>
                  <a:cubicBezTo>
                    <a:pt x="5140099" y="1718355"/>
                    <a:pt x="5131498" y="1732503"/>
                    <a:pt x="5105400" y="1771650"/>
                  </a:cubicBezTo>
                  <a:cubicBezTo>
                    <a:pt x="5099050" y="1781175"/>
                    <a:pt x="5091470" y="1789986"/>
                    <a:pt x="5086350" y="1800225"/>
                  </a:cubicBezTo>
                  <a:cubicBezTo>
                    <a:pt x="5068723" y="1835479"/>
                    <a:pt x="5083603" y="1832951"/>
                    <a:pt x="5067300" y="1876425"/>
                  </a:cubicBezTo>
                  <a:cubicBezTo>
                    <a:pt x="5063280" y="1887144"/>
                    <a:pt x="5054600" y="1895475"/>
                    <a:pt x="5048250" y="1905000"/>
                  </a:cubicBezTo>
                  <a:cubicBezTo>
                    <a:pt x="5045075" y="1917700"/>
                    <a:pt x="5040576" y="1930141"/>
                    <a:pt x="5038725" y="1943100"/>
                  </a:cubicBezTo>
                  <a:cubicBezTo>
                    <a:pt x="5020308" y="2072019"/>
                    <a:pt x="5041774" y="2000628"/>
                    <a:pt x="5019675" y="2066925"/>
                  </a:cubicBezTo>
                  <a:cubicBezTo>
                    <a:pt x="5013891" y="2113194"/>
                    <a:pt x="5011534" y="2147115"/>
                    <a:pt x="5000625" y="2190750"/>
                  </a:cubicBezTo>
                  <a:cubicBezTo>
                    <a:pt x="4998190" y="2200490"/>
                    <a:pt x="4993858" y="2209671"/>
                    <a:pt x="4991100" y="2219325"/>
                  </a:cubicBezTo>
                  <a:cubicBezTo>
                    <a:pt x="4987504" y="2231912"/>
                    <a:pt x="4986732" y="2245393"/>
                    <a:pt x="4981575" y="2257425"/>
                  </a:cubicBezTo>
                  <a:cubicBezTo>
                    <a:pt x="4977066" y="2267947"/>
                    <a:pt x="4967645" y="2275761"/>
                    <a:pt x="4962525" y="2286000"/>
                  </a:cubicBezTo>
                  <a:cubicBezTo>
                    <a:pt x="4958035" y="2294980"/>
                    <a:pt x="4959272" y="2306735"/>
                    <a:pt x="4953000" y="2314575"/>
                  </a:cubicBezTo>
                  <a:cubicBezTo>
                    <a:pt x="4945849" y="2323514"/>
                    <a:pt x="4933950" y="2327275"/>
                    <a:pt x="4924425" y="2333625"/>
                  </a:cubicBezTo>
                  <a:cubicBezTo>
                    <a:pt x="4912629" y="2369012"/>
                    <a:pt x="4918931" y="2358462"/>
                    <a:pt x="4895850" y="2390775"/>
                  </a:cubicBezTo>
                  <a:cubicBezTo>
                    <a:pt x="4886623" y="2403693"/>
                    <a:pt x="4879471" y="2418712"/>
                    <a:pt x="4867275" y="2428875"/>
                  </a:cubicBezTo>
                  <a:cubicBezTo>
                    <a:pt x="4859562" y="2435303"/>
                    <a:pt x="4848225" y="2435225"/>
                    <a:pt x="4838700" y="2438400"/>
                  </a:cubicBezTo>
                  <a:cubicBezTo>
                    <a:pt x="4829175" y="2447925"/>
                    <a:pt x="4821333" y="2459503"/>
                    <a:pt x="4810125" y="2466975"/>
                  </a:cubicBezTo>
                  <a:cubicBezTo>
                    <a:pt x="4801771" y="2472544"/>
                    <a:pt x="4790530" y="2472010"/>
                    <a:pt x="4781550" y="2476500"/>
                  </a:cubicBezTo>
                  <a:cubicBezTo>
                    <a:pt x="4771311" y="2481620"/>
                    <a:pt x="4763214" y="2490430"/>
                    <a:pt x="4752975" y="2495550"/>
                  </a:cubicBezTo>
                  <a:cubicBezTo>
                    <a:pt x="4743995" y="2500040"/>
                    <a:pt x="4733177" y="2500199"/>
                    <a:pt x="4724400" y="2505075"/>
                  </a:cubicBezTo>
                  <a:cubicBezTo>
                    <a:pt x="4673131" y="2533558"/>
                    <a:pt x="4673385" y="2537040"/>
                    <a:pt x="4638675" y="2571750"/>
                  </a:cubicBezTo>
                  <a:cubicBezTo>
                    <a:pt x="4632400" y="2590574"/>
                    <a:pt x="4626886" y="2615471"/>
                    <a:pt x="4610100" y="2628900"/>
                  </a:cubicBezTo>
                  <a:cubicBezTo>
                    <a:pt x="4602260" y="2635172"/>
                    <a:pt x="4591050" y="2635250"/>
                    <a:pt x="4581525" y="2638425"/>
                  </a:cubicBezTo>
                  <a:cubicBezTo>
                    <a:pt x="4575175" y="2647950"/>
                    <a:pt x="4571269" y="2659671"/>
                    <a:pt x="4562475" y="2667000"/>
                  </a:cubicBezTo>
                  <a:cubicBezTo>
                    <a:pt x="4551567" y="2676090"/>
                    <a:pt x="4536703" y="2679005"/>
                    <a:pt x="4524375" y="2686050"/>
                  </a:cubicBezTo>
                  <a:cubicBezTo>
                    <a:pt x="4472674" y="2715593"/>
                    <a:pt x="4519616" y="2697161"/>
                    <a:pt x="4467225" y="2714625"/>
                  </a:cubicBezTo>
                  <a:cubicBezTo>
                    <a:pt x="4365625" y="2711450"/>
                    <a:pt x="4263742" y="2713315"/>
                    <a:pt x="4162425" y="2705100"/>
                  </a:cubicBezTo>
                  <a:cubicBezTo>
                    <a:pt x="4145383" y="2703718"/>
                    <a:pt x="4131387" y="2690197"/>
                    <a:pt x="4114800" y="2686050"/>
                  </a:cubicBezTo>
                  <a:cubicBezTo>
                    <a:pt x="4093020" y="2680605"/>
                    <a:pt x="4070315" y="2679939"/>
                    <a:pt x="4048125" y="2676525"/>
                  </a:cubicBezTo>
                  <a:cubicBezTo>
                    <a:pt x="4031468" y="2673962"/>
                    <a:pt x="3962582" y="2662720"/>
                    <a:pt x="3943350" y="2657475"/>
                  </a:cubicBezTo>
                  <a:cubicBezTo>
                    <a:pt x="3923977" y="2652191"/>
                    <a:pt x="3905250" y="2644775"/>
                    <a:pt x="3886200" y="2638425"/>
                  </a:cubicBezTo>
                  <a:cubicBezTo>
                    <a:pt x="3876675" y="2635250"/>
                    <a:pt x="3865979" y="2634469"/>
                    <a:pt x="3857625" y="2628900"/>
                  </a:cubicBezTo>
                  <a:cubicBezTo>
                    <a:pt x="3848100" y="2622550"/>
                    <a:pt x="3839289" y="2614970"/>
                    <a:pt x="3829050" y="2609850"/>
                  </a:cubicBezTo>
                  <a:cubicBezTo>
                    <a:pt x="3820070" y="2605360"/>
                    <a:pt x="3809455" y="2604815"/>
                    <a:pt x="3800475" y="2600325"/>
                  </a:cubicBezTo>
                  <a:cubicBezTo>
                    <a:pt x="3790236" y="2595205"/>
                    <a:pt x="3782361" y="2585924"/>
                    <a:pt x="3771900" y="2581275"/>
                  </a:cubicBezTo>
                  <a:cubicBezTo>
                    <a:pt x="3753550" y="2573120"/>
                    <a:pt x="3733800" y="2568575"/>
                    <a:pt x="3714750" y="2562225"/>
                  </a:cubicBezTo>
                  <a:lnTo>
                    <a:pt x="3686175" y="2552700"/>
                  </a:lnTo>
                  <a:cubicBezTo>
                    <a:pt x="3676650" y="2549525"/>
                    <a:pt x="3667445" y="2545144"/>
                    <a:pt x="3657600" y="2543175"/>
                  </a:cubicBezTo>
                  <a:cubicBezTo>
                    <a:pt x="3545362" y="2520727"/>
                    <a:pt x="3685074" y="2547754"/>
                    <a:pt x="3543300" y="2524125"/>
                  </a:cubicBezTo>
                  <a:cubicBezTo>
                    <a:pt x="3527331" y="2521463"/>
                    <a:pt x="3511550" y="2517775"/>
                    <a:pt x="3495675" y="2514600"/>
                  </a:cubicBezTo>
                  <a:cubicBezTo>
                    <a:pt x="3454400" y="2517775"/>
                    <a:pt x="3412927" y="2518990"/>
                    <a:pt x="3371850" y="2524125"/>
                  </a:cubicBezTo>
                  <a:cubicBezTo>
                    <a:pt x="3327490" y="2529670"/>
                    <a:pt x="3357244" y="2536746"/>
                    <a:pt x="3314700" y="2552700"/>
                  </a:cubicBezTo>
                  <a:cubicBezTo>
                    <a:pt x="3299541" y="2558384"/>
                    <a:pt x="3282950" y="2559050"/>
                    <a:pt x="3267075" y="2562225"/>
                  </a:cubicBezTo>
                  <a:cubicBezTo>
                    <a:pt x="3168777" y="2611374"/>
                    <a:pt x="3306463" y="2547551"/>
                    <a:pt x="3162300" y="2590800"/>
                  </a:cubicBezTo>
                  <a:cubicBezTo>
                    <a:pt x="3151335" y="2594089"/>
                    <a:pt x="3144585" y="2606230"/>
                    <a:pt x="3133725" y="2609850"/>
                  </a:cubicBezTo>
                  <a:cubicBezTo>
                    <a:pt x="3115403" y="2615957"/>
                    <a:pt x="3095428" y="2615185"/>
                    <a:pt x="3076575" y="2619375"/>
                  </a:cubicBezTo>
                  <a:cubicBezTo>
                    <a:pt x="3037870" y="2627976"/>
                    <a:pt x="3052256" y="2632067"/>
                    <a:pt x="3009900" y="2647950"/>
                  </a:cubicBezTo>
                  <a:cubicBezTo>
                    <a:pt x="2997643" y="2652547"/>
                    <a:pt x="2984387" y="2653879"/>
                    <a:pt x="2971800" y="2657475"/>
                  </a:cubicBezTo>
                  <a:cubicBezTo>
                    <a:pt x="2962146" y="2660233"/>
                    <a:pt x="2952750" y="2663825"/>
                    <a:pt x="2943225" y="2667000"/>
                  </a:cubicBezTo>
                  <a:cubicBezTo>
                    <a:pt x="2867025" y="2663825"/>
                    <a:pt x="2790425" y="2665897"/>
                    <a:pt x="2714625" y="2657475"/>
                  </a:cubicBezTo>
                  <a:cubicBezTo>
                    <a:pt x="2703247" y="2656211"/>
                    <a:pt x="2696289" y="2643545"/>
                    <a:pt x="2686050" y="2638425"/>
                  </a:cubicBezTo>
                  <a:cubicBezTo>
                    <a:pt x="2677070" y="2633935"/>
                    <a:pt x="2666455" y="2633390"/>
                    <a:pt x="2657475" y="2628900"/>
                  </a:cubicBezTo>
                  <a:cubicBezTo>
                    <a:pt x="2647236" y="2623780"/>
                    <a:pt x="2639865" y="2613139"/>
                    <a:pt x="2628900" y="2609850"/>
                  </a:cubicBezTo>
                  <a:cubicBezTo>
                    <a:pt x="2607396" y="2603399"/>
                    <a:pt x="2584450" y="2603500"/>
                    <a:pt x="2562225" y="2600325"/>
                  </a:cubicBezTo>
                  <a:cubicBezTo>
                    <a:pt x="2505075" y="2603500"/>
                    <a:pt x="2447778" y="2604668"/>
                    <a:pt x="2390775" y="2609850"/>
                  </a:cubicBezTo>
                  <a:cubicBezTo>
                    <a:pt x="2370982" y="2611649"/>
                    <a:pt x="2307131" y="2634556"/>
                    <a:pt x="2295525" y="2638425"/>
                  </a:cubicBezTo>
                  <a:cubicBezTo>
                    <a:pt x="2286000" y="2641600"/>
                    <a:pt x="2276854" y="2646299"/>
                    <a:pt x="2266950" y="2647950"/>
                  </a:cubicBezTo>
                  <a:cubicBezTo>
                    <a:pt x="2189993" y="2660776"/>
                    <a:pt x="2228122" y="2651368"/>
                    <a:pt x="2152650" y="2676525"/>
                  </a:cubicBezTo>
                  <a:lnTo>
                    <a:pt x="2124075" y="2686050"/>
                  </a:lnTo>
                  <a:cubicBezTo>
                    <a:pt x="2057400" y="2682875"/>
                    <a:pt x="1990392" y="2683896"/>
                    <a:pt x="1924050" y="2676525"/>
                  </a:cubicBezTo>
                  <a:cubicBezTo>
                    <a:pt x="1876728" y="2671267"/>
                    <a:pt x="1847638" y="2644633"/>
                    <a:pt x="1809750" y="2619375"/>
                  </a:cubicBezTo>
                  <a:lnTo>
                    <a:pt x="1781175" y="2600325"/>
                  </a:lnTo>
                  <a:cubicBezTo>
                    <a:pt x="1771650" y="2593975"/>
                    <a:pt x="1762839" y="2586395"/>
                    <a:pt x="1752600" y="2581275"/>
                  </a:cubicBezTo>
                  <a:cubicBezTo>
                    <a:pt x="1739900" y="2574925"/>
                    <a:pt x="1726828" y="2569270"/>
                    <a:pt x="1714500" y="2562225"/>
                  </a:cubicBezTo>
                  <a:cubicBezTo>
                    <a:pt x="1704561" y="2556545"/>
                    <a:pt x="1696164" y="2548295"/>
                    <a:pt x="1685925" y="2543175"/>
                  </a:cubicBezTo>
                  <a:cubicBezTo>
                    <a:pt x="1676945" y="2538685"/>
                    <a:pt x="1666330" y="2538140"/>
                    <a:pt x="1657350" y="2533650"/>
                  </a:cubicBezTo>
                  <a:cubicBezTo>
                    <a:pt x="1647111" y="2528530"/>
                    <a:pt x="1639297" y="2519109"/>
                    <a:pt x="1628775" y="2514600"/>
                  </a:cubicBezTo>
                  <a:cubicBezTo>
                    <a:pt x="1616743" y="2509443"/>
                    <a:pt x="1602932" y="2509672"/>
                    <a:pt x="1590675" y="2505075"/>
                  </a:cubicBezTo>
                  <a:cubicBezTo>
                    <a:pt x="1577380" y="2500089"/>
                    <a:pt x="1565275" y="2492375"/>
                    <a:pt x="1552575" y="2486025"/>
                  </a:cubicBezTo>
                  <a:cubicBezTo>
                    <a:pt x="1546225" y="2476500"/>
                    <a:pt x="1540854" y="2466244"/>
                    <a:pt x="1533525" y="2457450"/>
                  </a:cubicBezTo>
                  <a:cubicBezTo>
                    <a:pt x="1505547" y="2423877"/>
                    <a:pt x="1487626" y="2417326"/>
                    <a:pt x="1447800" y="2390775"/>
                  </a:cubicBezTo>
                  <a:cubicBezTo>
                    <a:pt x="1438275" y="2384425"/>
                    <a:pt x="1430517" y="2373607"/>
                    <a:pt x="1419225" y="2371725"/>
                  </a:cubicBezTo>
                  <a:lnTo>
                    <a:pt x="1362075" y="2362200"/>
                  </a:lnTo>
                  <a:lnTo>
                    <a:pt x="1228725" y="2343150"/>
                  </a:lnTo>
                  <a:cubicBezTo>
                    <a:pt x="1122965" y="2350201"/>
                    <a:pt x="1118394" y="2342016"/>
                    <a:pt x="1047750" y="2362200"/>
                  </a:cubicBezTo>
                  <a:cubicBezTo>
                    <a:pt x="1038096" y="2364958"/>
                    <a:pt x="1027952" y="2366849"/>
                    <a:pt x="1019175" y="2371725"/>
                  </a:cubicBezTo>
                  <a:cubicBezTo>
                    <a:pt x="973163" y="2397287"/>
                    <a:pt x="968269" y="2412246"/>
                    <a:pt x="923925" y="2428875"/>
                  </a:cubicBezTo>
                  <a:cubicBezTo>
                    <a:pt x="911668" y="2433472"/>
                    <a:pt x="898412" y="2434804"/>
                    <a:pt x="885825" y="2438400"/>
                  </a:cubicBezTo>
                  <a:cubicBezTo>
                    <a:pt x="876171" y="2441158"/>
                    <a:pt x="867051" y="2445747"/>
                    <a:pt x="857250" y="2447925"/>
                  </a:cubicBezTo>
                  <a:cubicBezTo>
                    <a:pt x="838397" y="2452115"/>
                    <a:pt x="818836" y="2452766"/>
                    <a:pt x="800100" y="2457450"/>
                  </a:cubicBezTo>
                  <a:cubicBezTo>
                    <a:pt x="780619" y="2462320"/>
                    <a:pt x="762000" y="2470150"/>
                    <a:pt x="742950" y="2476500"/>
                  </a:cubicBezTo>
                  <a:lnTo>
                    <a:pt x="714375" y="2486025"/>
                  </a:lnTo>
                  <a:cubicBezTo>
                    <a:pt x="606425" y="2482850"/>
                    <a:pt x="498364" y="2482329"/>
                    <a:pt x="390525" y="2476500"/>
                  </a:cubicBezTo>
                  <a:cubicBezTo>
                    <a:pt x="363682" y="2475049"/>
                    <a:pt x="355947" y="2459211"/>
                    <a:pt x="333375" y="2447925"/>
                  </a:cubicBezTo>
                  <a:cubicBezTo>
                    <a:pt x="324395" y="2443435"/>
                    <a:pt x="314325" y="2441575"/>
                    <a:pt x="304800" y="2438400"/>
                  </a:cubicBezTo>
                  <a:cubicBezTo>
                    <a:pt x="301625" y="2428875"/>
                    <a:pt x="302375" y="2416925"/>
                    <a:pt x="295275" y="2409825"/>
                  </a:cubicBezTo>
                  <a:cubicBezTo>
                    <a:pt x="288175" y="2402725"/>
                    <a:pt x="275680" y="2404790"/>
                    <a:pt x="266700" y="2400300"/>
                  </a:cubicBezTo>
                  <a:cubicBezTo>
                    <a:pt x="256461" y="2395180"/>
                    <a:pt x="248064" y="2386930"/>
                    <a:pt x="238125" y="2381250"/>
                  </a:cubicBezTo>
                  <a:cubicBezTo>
                    <a:pt x="205169" y="2362418"/>
                    <a:pt x="203508" y="2363361"/>
                    <a:pt x="171450" y="2352675"/>
                  </a:cubicBezTo>
                  <a:cubicBezTo>
                    <a:pt x="165100" y="2343150"/>
                    <a:pt x="160495" y="2332195"/>
                    <a:pt x="152400" y="2324100"/>
                  </a:cubicBezTo>
                  <a:cubicBezTo>
                    <a:pt x="77475" y="2249175"/>
                    <a:pt x="173271" y="2370100"/>
                    <a:pt x="95250" y="2276475"/>
                  </a:cubicBezTo>
                  <a:cubicBezTo>
                    <a:pt x="68331" y="2244173"/>
                    <a:pt x="81837" y="2254702"/>
                    <a:pt x="66675" y="2219325"/>
                  </a:cubicBezTo>
                  <a:cubicBezTo>
                    <a:pt x="61082" y="2206274"/>
                    <a:pt x="52898" y="2194408"/>
                    <a:pt x="47625" y="2181225"/>
                  </a:cubicBezTo>
                  <a:cubicBezTo>
                    <a:pt x="20684" y="2113873"/>
                    <a:pt x="35891" y="2142111"/>
                    <a:pt x="19050" y="2085975"/>
                  </a:cubicBezTo>
                  <a:cubicBezTo>
                    <a:pt x="13280" y="2066741"/>
                    <a:pt x="0" y="2028825"/>
                    <a:pt x="0" y="2028825"/>
                  </a:cubicBezTo>
                  <a:cubicBezTo>
                    <a:pt x="3175" y="1971675"/>
                    <a:pt x="4098" y="1914355"/>
                    <a:pt x="9525" y="1857375"/>
                  </a:cubicBezTo>
                  <a:cubicBezTo>
                    <a:pt x="12319" y="1828036"/>
                    <a:pt x="45339" y="1789366"/>
                    <a:pt x="57150" y="1771650"/>
                  </a:cubicBezTo>
                  <a:cubicBezTo>
                    <a:pt x="63500" y="1762125"/>
                    <a:pt x="72580" y="1753935"/>
                    <a:pt x="76200" y="1743075"/>
                  </a:cubicBezTo>
                  <a:cubicBezTo>
                    <a:pt x="98870" y="1675065"/>
                    <a:pt x="78542" y="1697064"/>
                    <a:pt x="123825" y="1666875"/>
                  </a:cubicBezTo>
                  <a:cubicBezTo>
                    <a:pt x="140590" y="1616580"/>
                    <a:pt x="127781" y="1646654"/>
                    <a:pt x="171450" y="1581150"/>
                  </a:cubicBezTo>
                  <a:cubicBezTo>
                    <a:pt x="177800" y="1571625"/>
                    <a:pt x="180975" y="1558925"/>
                    <a:pt x="190500" y="1552575"/>
                  </a:cubicBezTo>
                  <a:cubicBezTo>
                    <a:pt x="272392" y="1497980"/>
                    <a:pt x="168780" y="1563435"/>
                    <a:pt x="247650" y="1524000"/>
                  </a:cubicBezTo>
                  <a:cubicBezTo>
                    <a:pt x="257889" y="1518880"/>
                    <a:pt x="265986" y="1510070"/>
                    <a:pt x="276225" y="1504950"/>
                  </a:cubicBezTo>
                  <a:cubicBezTo>
                    <a:pt x="355095" y="1465515"/>
                    <a:pt x="251483" y="1530970"/>
                    <a:pt x="333375" y="1476375"/>
                  </a:cubicBezTo>
                  <a:cubicBezTo>
                    <a:pt x="336550" y="1466850"/>
                    <a:pt x="335800" y="1454900"/>
                    <a:pt x="342900" y="1447800"/>
                  </a:cubicBezTo>
                  <a:cubicBezTo>
                    <a:pt x="350000" y="1440700"/>
                    <a:pt x="362495" y="1442765"/>
                    <a:pt x="371475" y="1438275"/>
                  </a:cubicBezTo>
                  <a:cubicBezTo>
                    <a:pt x="381714" y="1433155"/>
                    <a:pt x="389811" y="1424345"/>
                    <a:pt x="400050" y="1419225"/>
                  </a:cubicBezTo>
                  <a:cubicBezTo>
                    <a:pt x="409030" y="1414735"/>
                    <a:pt x="419645" y="1414190"/>
                    <a:pt x="428625" y="1409700"/>
                  </a:cubicBezTo>
                  <a:cubicBezTo>
                    <a:pt x="438864" y="1404580"/>
                    <a:pt x="447150" y="1396132"/>
                    <a:pt x="457200" y="1390650"/>
                  </a:cubicBezTo>
                  <a:cubicBezTo>
                    <a:pt x="482131" y="1377052"/>
                    <a:pt x="513320" y="1372630"/>
                    <a:pt x="533400" y="1352550"/>
                  </a:cubicBezTo>
                  <a:cubicBezTo>
                    <a:pt x="542925" y="1343025"/>
                    <a:pt x="551342" y="1332245"/>
                    <a:pt x="561975" y="1323975"/>
                  </a:cubicBezTo>
                  <a:cubicBezTo>
                    <a:pt x="580047" y="1309919"/>
                    <a:pt x="600075" y="1298575"/>
                    <a:pt x="619125" y="1285875"/>
                  </a:cubicBezTo>
                  <a:cubicBezTo>
                    <a:pt x="628650" y="1279525"/>
                    <a:pt x="639605" y="1274920"/>
                    <a:pt x="647700" y="1266825"/>
                  </a:cubicBezTo>
                  <a:cubicBezTo>
                    <a:pt x="668766" y="1245759"/>
                    <a:pt x="678328" y="1232461"/>
                    <a:pt x="704850" y="1219200"/>
                  </a:cubicBezTo>
                  <a:cubicBezTo>
                    <a:pt x="713830" y="1214710"/>
                    <a:pt x="723900" y="1212850"/>
                    <a:pt x="733425" y="1209675"/>
                  </a:cubicBezTo>
                  <a:lnTo>
                    <a:pt x="771525" y="1152525"/>
                  </a:lnTo>
                  <a:cubicBezTo>
                    <a:pt x="777875" y="1143000"/>
                    <a:pt x="781050" y="1130300"/>
                    <a:pt x="790575" y="1123950"/>
                  </a:cubicBezTo>
                  <a:lnTo>
                    <a:pt x="838200" y="942975"/>
                  </a:lnTo>
                  <a:cubicBezTo>
                    <a:pt x="869950" y="881062"/>
                    <a:pt x="930275" y="790575"/>
                    <a:pt x="981075" y="752475"/>
                  </a:cubicBezTo>
                  <a:cubicBezTo>
                    <a:pt x="1000125" y="727075"/>
                    <a:pt x="1095375" y="717550"/>
                    <a:pt x="1143000" y="714375"/>
                  </a:cubicBezTo>
                  <a:cubicBezTo>
                    <a:pt x="1195387" y="708025"/>
                    <a:pt x="1246188" y="719138"/>
                    <a:pt x="1295400" y="714375"/>
                  </a:cubicBezTo>
                  <a:cubicBezTo>
                    <a:pt x="1303495" y="706280"/>
                    <a:pt x="1428960" y="692454"/>
                    <a:pt x="1438275" y="685800"/>
                  </a:cubicBezTo>
                  <a:cubicBezTo>
                    <a:pt x="1554353" y="602887"/>
                    <a:pt x="1402590" y="705306"/>
                    <a:pt x="1514475" y="638175"/>
                  </a:cubicBezTo>
                  <a:cubicBezTo>
                    <a:pt x="1534108" y="626395"/>
                    <a:pt x="1571625" y="600075"/>
                    <a:pt x="1571625" y="600075"/>
                  </a:cubicBezTo>
                  <a:cubicBezTo>
                    <a:pt x="1577975" y="590550"/>
                    <a:pt x="1581150" y="577850"/>
                    <a:pt x="1590675" y="571500"/>
                  </a:cubicBezTo>
                  <a:cubicBezTo>
                    <a:pt x="1601567" y="564238"/>
                    <a:pt x="1616518" y="566572"/>
                    <a:pt x="1628775" y="561975"/>
                  </a:cubicBezTo>
                  <a:cubicBezTo>
                    <a:pt x="1642070" y="556989"/>
                    <a:pt x="1653824" y="548518"/>
                    <a:pt x="1666875" y="542925"/>
                  </a:cubicBezTo>
                  <a:cubicBezTo>
                    <a:pt x="1676103" y="538970"/>
                    <a:pt x="1686673" y="538276"/>
                    <a:pt x="1695450" y="533400"/>
                  </a:cubicBezTo>
                  <a:cubicBezTo>
                    <a:pt x="1715464" y="522281"/>
                    <a:pt x="1730880" y="502540"/>
                    <a:pt x="1752600" y="495300"/>
                  </a:cubicBezTo>
                  <a:lnTo>
                    <a:pt x="1838325" y="466725"/>
                  </a:lnTo>
                  <a:cubicBezTo>
                    <a:pt x="1847850" y="463550"/>
                    <a:pt x="1858546" y="462769"/>
                    <a:pt x="1866900" y="457200"/>
                  </a:cubicBezTo>
                  <a:cubicBezTo>
                    <a:pt x="1903829" y="432581"/>
                    <a:pt x="1884615" y="441770"/>
                    <a:pt x="1924050" y="428625"/>
                  </a:cubicBezTo>
                  <a:cubicBezTo>
                    <a:pt x="1945116" y="407559"/>
                    <a:pt x="1954678" y="394261"/>
                    <a:pt x="1981200" y="381000"/>
                  </a:cubicBezTo>
                  <a:cubicBezTo>
                    <a:pt x="1990180" y="376510"/>
                    <a:pt x="2000998" y="376351"/>
                    <a:pt x="2009775" y="371475"/>
                  </a:cubicBezTo>
                  <a:cubicBezTo>
                    <a:pt x="2029789" y="360356"/>
                    <a:pt x="2045205" y="340615"/>
                    <a:pt x="2066925" y="333375"/>
                  </a:cubicBezTo>
                  <a:lnTo>
                    <a:pt x="2124075" y="314325"/>
                  </a:lnTo>
                  <a:cubicBezTo>
                    <a:pt x="2303284" y="254589"/>
                    <a:pt x="2142612" y="305001"/>
                    <a:pt x="2628900" y="295275"/>
                  </a:cubicBezTo>
                  <a:cubicBezTo>
                    <a:pt x="2638425" y="292100"/>
                    <a:pt x="2647674" y="287928"/>
                    <a:pt x="2657475" y="285750"/>
                  </a:cubicBezTo>
                  <a:cubicBezTo>
                    <a:pt x="2723679" y="271038"/>
                    <a:pt x="2698504" y="282966"/>
                    <a:pt x="2752725" y="266700"/>
                  </a:cubicBezTo>
                  <a:cubicBezTo>
                    <a:pt x="2771959" y="260930"/>
                    <a:pt x="2793167" y="258789"/>
                    <a:pt x="2809875" y="247650"/>
                  </a:cubicBezTo>
                  <a:cubicBezTo>
                    <a:pt x="2819400" y="241300"/>
                    <a:pt x="2827485" y="231889"/>
                    <a:pt x="2838450" y="228600"/>
                  </a:cubicBezTo>
                  <a:cubicBezTo>
                    <a:pt x="2859954" y="222149"/>
                    <a:pt x="2882678" y="219491"/>
                    <a:pt x="2905125" y="219075"/>
                  </a:cubicBezTo>
                  <a:cubicBezTo>
                    <a:pt x="3054324" y="216312"/>
                    <a:pt x="3282950" y="209550"/>
                    <a:pt x="3390900" y="19050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7074914" y="411478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6268877" y="572118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6942808" y="5041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7928573" y="44958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5507666" y="430013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5276832" y="572117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7446931" y="5844746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65" name="Straight Arrow Connector 64"/>
            <p:cNvCxnSpPr>
              <a:cxnSpLocks noChangeShapeType="1"/>
              <a:stCxn id="62" idx="6"/>
              <a:endCxn id="58" idx="2"/>
            </p:cNvCxnSpPr>
            <p:nvPr/>
          </p:nvCxnSpPr>
          <p:spPr bwMode="auto">
            <a:xfrm flipV="1">
              <a:off x="6096000" y="4392813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6" name="Straight Arrow Connector 65"/>
            <p:cNvCxnSpPr>
              <a:cxnSpLocks noChangeShapeType="1"/>
              <a:stCxn id="59" idx="7"/>
              <a:endCxn id="60" idx="3"/>
            </p:cNvCxnSpPr>
            <p:nvPr/>
          </p:nvCxnSpPr>
          <p:spPr bwMode="auto">
            <a:xfrm rot="5400000" flipH="1" flipV="1">
              <a:off x="6746175" y="5515180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7" name="Straight Arrow Connector 66"/>
            <p:cNvCxnSpPr>
              <a:cxnSpLocks noChangeShapeType="1"/>
              <a:stCxn id="58" idx="4"/>
              <a:endCxn id="60" idx="0"/>
            </p:cNvCxnSpPr>
            <p:nvPr/>
          </p:nvCxnSpPr>
          <p:spPr bwMode="auto">
            <a:xfrm rot="5400000">
              <a:off x="7118016" y="4805645"/>
              <a:ext cx="370714" cy="10110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8" name="Straight Arrow Connector 67"/>
            <p:cNvCxnSpPr>
              <a:cxnSpLocks noChangeShapeType="1"/>
              <a:stCxn id="60" idx="4"/>
              <a:endCxn id="64" idx="1"/>
            </p:cNvCxnSpPr>
            <p:nvPr/>
          </p:nvCxnSpPr>
          <p:spPr bwMode="auto">
            <a:xfrm rot="16200000" flipH="1">
              <a:off x="7226450" y="5623977"/>
              <a:ext cx="328570" cy="2758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9" name="Straight Arrow Connector 68"/>
            <p:cNvCxnSpPr>
              <a:cxnSpLocks noChangeShapeType="1"/>
              <a:stCxn id="60" idx="7"/>
            </p:cNvCxnSpPr>
            <p:nvPr/>
          </p:nvCxnSpPr>
          <p:spPr bwMode="auto">
            <a:xfrm rot="5400000" flipH="1" flipV="1">
              <a:off x="7580086" y="4759222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0" name="Straight Arrow Connector 69"/>
            <p:cNvCxnSpPr>
              <a:cxnSpLocks noChangeShapeType="1"/>
              <a:stCxn id="62" idx="5"/>
              <a:endCxn id="60" idx="1"/>
            </p:cNvCxnSpPr>
            <p:nvPr/>
          </p:nvCxnSpPr>
          <p:spPr bwMode="auto">
            <a:xfrm rot="16200000" flipH="1">
              <a:off x="6347612" y="4436989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1" name="Straight Arrow Connector 70"/>
            <p:cNvCxnSpPr>
              <a:cxnSpLocks noChangeShapeType="1"/>
              <a:stCxn id="59" idx="1"/>
            </p:cNvCxnSpPr>
            <p:nvPr/>
          </p:nvCxnSpPr>
          <p:spPr bwMode="auto">
            <a:xfrm rot="16200000" flipV="1">
              <a:off x="5650856" y="5102870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2" name="Straight Arrow Connector 71"/>
            <p:cNvCxnSpPr>
              <a:cxnSpLocks noChangeShapeType="1"/>
              <a:stCxn id="63" idx="6"/>
              <a:endCxn id="59" idx="2"/>
            </p:cNvCxnSpPr>
            <p:nvPr/>
          </p:nvCxnSpPr>
          <p:spPr bwMode="auto">
            <a:xfrm>
              <a:off x="5834853" y="5999205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Arrow Connector 72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 rot="5400000">
              <a:off x="5246346" y="5165690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>
              <a:off x="8529907" y="5412255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8273060" y="473377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8497618" y="491318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4448175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1" name="Straight Arrow Connector 100"/>
            <p:cNvCxnSpPr>
              <a:cxnSpLocks noChangeShapeType="1"/>
              <a:stCxn id="100" idx="7"/>
              <a:endCxn id="62" idx="2"/>
            </p:cNvCxnSpPr>
            <p:nvPr/>
          </p:nvCxnSpPr>
          <p:spPr bwMode="auto">
            <a:xfrm rot="5400000" flipH="1" flipV="1">
              <a:off x="5115174" y="4413341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4" name="Straight Arrow Connector 103"/>
            <p:cNvCxnSpPr>
              <a:cxnSpLocks noChangeShapeType="1"/>
              <a:stCxn id="100" idx="4"/>
              <a:endCxn id="63" idx="2"/>
            </p:cNvCxnSpPr>
            <p:nvPr/>
          </p:nvCxnSpPr>
          <p:spPr bwMode="auto">
            <a:xfrm rot="16200000" flipH="1">
              <a:off x="4650212" y="5372585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4" name="Straight Arrow Connector 123"/>
            <p:cNvCxnSpPr>
              <a:cxnSpLocks noChangeShapeType="1"/>
              <a:stCxn id="63" idx="1"/>
              <a:endCxn id="100" idx="5"/>
            </p:cNvCxnSpPr>
            <p:nvPr/>
          </p:nvCxnSpPr>
          <p:spPr bwMode="auto">
            <a:xfrm rot="16200000" flipV="1">
              <a:off x="4852658" y="5296714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686175" y="5562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5" idx="7"/>
              <a:endCxn id="100" idx="3"/>
            </p:cNvCxnSpPr>
            <p:nvPr/>
          </p:nvCxnSpPr>
          <p:spPr bwMode="auto">
            <a:xfrm rot="5400000" flipH="1" flipV="1">
              <a:off x="4138838" y="5248535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" name="Group 4"/>
          <p:cNvGrpSpPr/>
          <p:nvPr/>
        </p:nvGrpSpPr>
        <p:grpSpPr>
          <a:xfrm>
            <a:off x="5114925" y="952500"/>
            <a:ext cx="3808650" cy="2762250"/>
            <a:chOff x="5114925" y="952500"/>
            <a:chExt cx="3808650" cy="2762250"/>
          </a:xfrm>
        </p:grpSpPr>
        <p:sp>
          <p:nvSpPr>
            <p:cNvPr id="158" name="Freeform 157"/>
            <p:cNvSpPr/>
            <p:nvPr/>
          </p:nvSpPr>
          <p:spPr>
            <a:xfrm>
              <a:off x="5114925" y="952500"/>
              <a:ext cx="3808650" cy="2762250"/>
            </a:xfrm>
            <a:custGeom>
              <a:avLst/>
              <a:gdLst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609850 w 3808650"/>
                <a:gd name="connsiteY20" fmla="*/ 9525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514600 w 3808650"/>
                <a:gd name="connsiteY20" fmla="*/ 19050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3808650" h="2762250">
                  <a:moveTo>
                    <a:pt x="257175" y="333375"/>
                  </a:moveTo>
                  <a:cubicBezTo>
                    <a:pt x="268288" y="323850"/>
                    <a:pt x="295275" y="307975"/>
                    <a:pt x="314325" y="295275"/>
                  </a:cubicBezTo>
                  <a:cubicBezTo>
                    <a:pt x="323850" y="288925"/>
                    <a:pt x="332040" y="279845"/>
                    <a:pt x="342900" y="276225"/>
                  </a:cubicBezTo>
                  <a:cubicBezTo>
                    <a:pt x="434882" y="245564"/>
                    <a:pt x="291874" y="294730"/>
                    <a:pt x="409575" y="247650"/>
                  </a:cubicBezTo>
                  <a:cubicBezTo>
                    <a:pt x="428219" y="240192"/>
                    <a:pt x="447675" y="234950"/>
                    <a:pt x="466725" y="228600"/>
                  </a:cubicBezTo>
                  <a:cubicBezTo>
                    <a:pt x="476250" y="225425"/>
                    <a:pt x="485455" y="221044"/>
                    <a:pt x="495300" y="219075"/>
                  </a:cubicBezTo>
                  <a:cubicBezTo>
                    <a:pt x="511175" y="215900"/>
                    <a:pt x="527219" y="213477"/>
                    <a:pt x="542925" y="209550"/>
                  </a:cubicBezTo>
                  <a:cubicBezTo>
                    <a:pt x="579111" y="200503"/>
                    <a:pt x="568028" y="196439"/>
                    <a:pt x="609600" y="190500"/>
                  </a:cubicBezTo>
                  <a:cubicBezTo>
                    <a:pt x="641188" y="185987"/>
                    <a:pt x="672950" y="181717"/>
                    <a:pt x="704850" y="180975"/>
                  </a:cubicBezTo>
                  <a:cubicBezTo>
                    <a:pt x="946106" y="175364"/>
                    <a:pt x="1187450" y="174625"/>
                    <a:pt x="1428750" y="171450"/>
                  </a:cubicBezTo>
                  <a:cubicBezTo>
                    <a:pt x="1479812" y="154429"/>
                    <a:pt x="1435986" y="167725"/>
                    <a:pt x="1504950" y="152400"/>
                  </a:cubicBezTo>
                  <a:cubicBezTo>
                    <a:pt x="1517729" y="149560"/>
                    <a:pt x="1529990" y="143776"/>
                    <a:pt x="1543050" y="142875"/>
                  </a:cubicBezTo>
                  <a:cubicBezTo>
                    <a:pt x="1622300" y="137409"/>
                    <a:pt x="1701800" y="136525"/>
                    <a:pt x="1781175" y="133350"/>
                  </a:cubicBezTo>
                  <a:lnTo>
                    <a:pt x="1857375" y="114300"/>
                  </a:lnTo>
                  <a:cubicBezTo>
                    <a:pt x="1870075" y="111125"/>
                    <a:pt x="1883056" y="108915"/>
                    <a:pt x="1895475" y="104775"/>
                  </a:cubicBezTo>
                  <a:cubicBezTo>
                    <a:pt x="1936469" y="91110"/>
                    <a:pt x="1914310" y="97685"/>
                    <a:pt x="1962150" y="85725"/>
                  </a:cubicBezTo>
                  <a:cubicBezTo>
                    <a:pt x="1981200" y="73025"/>
                    <a:pt x="1997580" y="54865"/>
                    <a:pt x="2019300" y="47625"/>
                  </a:cubicBezTo>
                  <a:cubicBezTo>
                    <a:pt x="2028825" y="44450"/>
                    <a:pt x="2038895" y="42590"/>
                    <a:pt x="2047875" y="38100"/>
                  </a:cubicBezTo>
                  <a:cubicBezTo>
                    <a:pt x="2058114" y="32980"/>
                    <a:pt x="2065928" y="23559"/>
                    <a:pt x="2076450" y="19050"/>
                  </a:cubicBezTo>
                  <a:cubicBezTo>
                    <a:pt x="2094534" y="11300"/>
                    <a:pt x="2158807" y="2149"/>
                    <a:pt x="2171700" y="0"/>
                  </a:cubicBezTo>
                  <a:cubicBezTo>
                    <a:pt x="2317750" y="3175"/>
                    <a:pt x="2368789" y="10123"/>
                    <a:pt x="2514600" y="19050"/>
                  </a:cubicBezTo>
                  <a:cubicBezTo>
                    <a:pt x="2539135" y="20552"/>
                    <a:pt x="2645640" y="42948"/>
                    <a:pt x="2657475" y="57150"/>
                  </a:cubicBezTo>
                  <a:cubicBezTo>
                    <a:pt x="2684917" y="90080"/>
                    <a:pt x="2679407" y="83511"/>
                    <a:pt x="2714625" y="95250"/>
                  </a:cubicBezTo>
                  <a:cubicBezTo>
                    <a:pt x="2724150" y="104775"/>
                    <a:pt x="2734576" y="113477"/>
                    <a:pt x="2743200" y="123825"/>
                  </a:cubicBezTo>
                  <a:cubicBezTo>
                    <a:pt x="2750529" y="132619"/>
                    <a:pt x="2754155" y="144305"/>
                    <a:pt x="2762250" y="152400"/>
                  </a:cubicBezTo>
                  <a:cubicBezTo>
                    <a:pt x="2770345" y="160495"/>
                    <a:pt x="2781300" y="165100"/>
                    <a:pt x="2790825" y="171450"/>
                  </a:cubicBezTo>
                  <a:cubicBezTo>
                    <a:pt x="2835275" y="238125"/>
                    <a:pt x="2809875" y="215900"/>
                    <a:pt x="2857500" y="247650"/>
                  </a:cubicBezTo>
                  <a:cubicBezTo>
                    <a:pt x="2908300" y="323850"/>
                    <a:pt x="2841625" y="231775"/>
                    <a:pt x="2905125" y="295275"/>
                  </a:cubicBezTo>
                  <a:cubicBezTo>
                    <a:pt x="2913220" y="303370"/>
                    <a:pt x="2916080" y="315755"/>
                    <a:pt x="2924175" y="323850"/>
                  </a:cubicBezTo>
                  <a:cubicBezTo>
                    <a:pt x="2932270" y="331945"/>
                    <a:pt x="2943956" y="335571"/>
                    <a:pt x="2952750" y="342900"/>
                  </a:cubicBezTo>
                  <a:cubicBezTo>
                    <a:pt x="2995732" y="378718"/>
                    <a:pt x="2964752" y="364726"/>
                    <a:pt x="3009900" y="390525"/>
                  </a:cubicBezTo>
                  <a:cubicBezTo>
                    <a:pt x="3049142" y="412949"/>
                    <a:pt x="3058314" y="413013"/>
                    <a:pt x="3105150" y="428625"/>
                  </a:cubicBezTo>
                  <a:lnTo>
                    <a:pt x="3162300" y="447675"/>
                  </a:lnTo>
                  <a:cubicBezTo>
                    <a:pt x="3171825" y="450850"/>
                    <a:pt x="3182521" y="451631"/>
                    <a:pt x="3190875" y="457200"/>
                  </a:cubicBezTo>
                  <a:cubicBezTo>
                    <a:pt x="3200400" y="463550"/>
                    <a:pt x="3208731" y="472230"/>
                    <a:pt x="3219450" y="476250"/>
                  </a:cubicBezTo>
                  <a:cubicBezTo>
                    <a:pt x="3234609" y="481934"/>
                    <a:pt x="3251271" y="482263"/>
                    <a:pt x="3267075" y="485775"/>
                  </a:cubicBezTo>
                  <a:cubicBezTo>
                    <a:pt x="3347090" y="503556"/>
                    <a:pt x="3262944" y="484226"/>
                    <a:pt x="3343275" y="514350"/>
                  </a:cubicBezTo>
                  <a:cubicBezTo>
                    <a:pt x="3355532" y="518947"/>
                    <a:pt x="3368836" y="520113"/>
                    <a:pt x="3381375" y="523875"/>
                  </a:cubicBezTo>
                  <a:cubicBezTo>
                    <a:pt x="3400609" y="529645"/>
                    <a:pt x="3419475" y="536575"/>
                    <a:pt x="3438525" y="542925"/>
                  </a:cubicBezTo>
                  <a:lnTo>
                    <a:pt x="3467100" y="552450"/>
                  </a:lnTo>
                  <a:lnTo>
                    <a:pt x="3495675" y="561975"/>
                  </a:lnTo>
                  <a:lnTo>
                    <a:pt x="3552825" y="619125"/>
                  </a:lnTo>
                  <a:cubicBezTo>
                    <a:pt x="3562350" y="628650"/>
                    <a:pt x="3573928" y="636492"/>
                    <a:pt x="3581400" y="647700"/>
                  </a:cubicBezTo>
                  <a:cubicBezTo>
                    <a:pt x="3628698" y="718646"/>
                    <a:pt x="3567909" y="631511"/>
                    <a:pt x="3629025" y="704850"/>
                  </a:cubicBezTo>
                  <a:cubicBezTo>
                    <a:pt x="3668713" y="752475"/>
                    <a:pt x="3624263" y="717550"/>
                    <a:pt x="3676650" y="752475"/>
                  </a:cubicBezTo>
                  <a:cubicBezTo>
                    <a:pt x="3681483" y="771809"/>
                    <a:pt x="3687501" y="800019"/>
                    <a:pt x="3695700" y="819150"/>
                  </a:cubicBezTo>
                  <a:cubicBezTo>
                    <a:pt x="3715196" y="864640"/>
                    <a:pt x="3716293" y="847457"/>
                    <a:pt x="3724275" y="895350"/>
                  </a:cubicBezTo>
                  <a:cubicBezTo>
                    <a:pt x="3728483" y="920599"/>
                    <a:pt x="3729908" y="946250"/>
                    <a:pt x="3733800" y="971550"/>
                  </a:cubicBezTo>
                  <a:cubicBezTo>
                    <a:pt x="3736262" y="987551"/>
                    <a:pt x="3740863" y="1003174"/>
                    <a:pt x="3743325" y="1019175"/>
                  </a:cubicBezTo>
                  <a:cubicBezTo>
                    <a:pt x="3747217" y="1044475"/>
                    <a:pt x="3748133" y="1070216"/>
                    <a:pt x="3752850" y="1095375"/>
                  </a:cubicBezTo>
                  <a:cubicBezTo>
                    <a:pt x="3757675" y="1121108"/>
                    <a:pt x="3767596" y="1145750"/>
                    <a:pt x="3771900" y="1171575"/>
                  </a:cubicBezTo>
                  <a:cubicBezTo>
                    <a:pt x="3777585" y="1205685"/>
                    <a:pt x="3787448" y="1262133"/>
                    <a:pt x="3790950" y="1295400"/>
                  </a:cubicBezTo>
                  <a:cubicBezTo>
                    <a:pt x="3794952" y="1333422"/>
                    <a:pt x="3797300" y="1371600"/>
                    <a:pt x="3800475" y="1409700"/>
                  </a:cubicBezTo>
                  <a:cubicBezTo>
                    <a:pt x="3788672" y="1527732"/>
                    <a:pt x="3808650" y="1478401"/>
                    <a:pt x="3752850" y="1562100"/>
                  </a:cubicBezTo>
                  <a:cubicBezTo>
                    <a:pt x="3746500" y="1571625"/>
                    <a:pt x="3744660" y="1587055"/>
                    <a:pt x="3733800" y="1590675"/>
                  </a:cubicBezTo>
                  <a:cubicBezTo>
                    <a:pt x="3697867" y="1602653"/>
                    <a:pt x="3680827" y="1605548"/>
                    <a:pt x="3648075" y="1638300"/>
                  </a:cubicBezTo>
                  <a:cubicBezTo>
                    <a:pt x="3638550" y="1647825"/>
                    <a:pt x="3629848" y="1658251"/>
                    <a:pt x="3619500" y="1666875"/>
                  </a:cubicBezTo>
                  <a:cubicBezTo>
                    <a:pt x="3610706" y="1674204"/>
                    <a:pt x="3599719" y="1678596"/>
                    <a:pt x="3590925" y="1685925"/>
                  </a:cubicBezTo>
                  <a:cubicBezTo>
                    <a:pt x="3568166" y="1704891"/>
                    <a:pt x="3532419" y="1747142"/>
                    <a:pt x="3524250" y="1771650"/>
                  </a:cubicBezTo>
                  <a:lnTo>
                    <a:pt x="3505200" y="1828800"/>
                  </a:lnTo>
                  <a:cubicBezTo>
                    <a:pt x="3502025" y="1838325"/>
                    <a:pt x="3497644" y="1847530"/>
                    <a:pt x="3495675" y="1857375"/>
                  </a:cubicBezTo>
                  <a:cubicBezTo>
                    <a:pt x="3492500" y="1873250"/>
                    <a:pt x="3488812" y="1889031"/>
                    <a:pt x="3486150" y="1905000"/>
                  </a:cubicBezTo>
                  <a:cubicBezTo>
                    <a:pt x="3477001" y="1959896"/>
                    <a:pt x="3477643" y="1976109"/>
                    <a:pt x="3467100" y="2028825"/>
                  </a:cubicBezTo>
                  <a:cubicBezTo>
                    <a:pt x="3464533" y="2041662"/>
                    <a:pt x="3459727" y="2054012"/>
                    <a:pt x="3457575" y="2066925"/>
                  </a:cubicBezTo>
                  <a:cubicBezTo>
                    <a:pt x="3454808" y="2083529"/>
                    <a:pt x="3437762" y="2239901"/>
                    <a:pt x="3419475" y="2276475"/>
                  </a:cubicBezTo>
                  <a:cubicBezTo>
                    <a:pt x="3413125" y="2289175"/>
                    <a:pt x="3406018" y="2301524"/>
                    <a:pt x="3400425" y="2314575"/>
                  </a:cubicBezTo>
                  <a:cubicBezTo>
                    <a:pt x="3396470" y="2323803"/>
                    <a:pt x="3396469" y="2334796"/>
                    <a:pt x="3390900" y="2343150"/>
                  </a:cubicBezTo>
                  <a:cubicBezTo>
                    <a:pt x="3383428" y="2354358"/>
                    <a:pt x="3370595" y="2361092"/>
                    <a:pt x="3362325" y="2371725"/>
                  </a:cubicBezTo>
                  <a:cubicBezTo>
                    <a:pt x="3348269" y="2389797"/>
                    <a:pt x="3340414" y="2412686"/>
                    <a:pt x="3324225" y="2428875"/>
                  </a:cubicBezTo>
                  <a:cubicBezTo>
                    <a:pt x="3314700" y="2438400"/>
                    <a:pt x="3303920" y="2446817"/>
                    <a:pt x="3295650" y="2457450"/>
                  </a:cubicBezTo>
                  <a:cubicBezTo>
                    <a:pt x="3281594" y="2475522"/>
                    <a:pt x="3276600" y="2501900"/>
                    <a:pt x="3257550" y="2514600"/>
                  </a:cubicBezTo>
                  <a:cubicBezTo>
                    <a:pt x="3238500" y="2527300"/>
                    <a:pt x="3216589" y="2536511"/>
                    <a:pt x="3200400" y="2552700"/>
                  </a:cubicBezTo>
                  <a:cubicBezTo>
                    <a:pt x="3190875" y="2562225"/>
                    <a:pt x="3183033" y="2573803"/>
                    <a:pt x="3171825" y="2581275"/>
                  </a:cubicBezTo>
                  <a:cubicBezTo>
                    <a:pt x="3163471" y="2586844"/>
                    <a:pt x="3152027" y="2585924"/>
                    <a:pt x="3143250" y="2590800"/>
                  </a:cubicBezTo>
                  <a:cubicBezTo>
                    <a:pt x="3123236" y="2601919"/>
                    <a:pt x="3105150" y="2616200"/>
                    <a:pt x="3086100" y="2628900"/>
                  </a:cubicBezTo>
                  <a:lnTo>
                    <a:pt x="3028950" y="2667000"/>
                  </a:lnTo>
                  <a:lnTo>
                    <a:pt x="2971800" y="2705100"/>
                  </a:lnTo>
                  <a:cubicBezTo>
                    <a:pt x="2946025" y="2722283"/>
                    <a:pt x="2935337" y="2731115"/>
                    <a:pt x="2905125" y="2743200"/>
                  </a:cubicBezTo>
                  <a:cubicBezTo>
                    <a:pt x="2886481" y="2750658"/>
                    <a:pt x="2847975" y="2762250"/>
                    <a:pt x="2847975" y="2762250"/>
                  </a:cubicBezTo>
                  <a:cubicBezTo>
                    <a:pt x="2778125" y="2759075"/>
                    <a:pt x="2708141" y="2758088"/>
                    <a:pt x="2638425" y="2752725"/>
                  </a:cubicBezTo>
                  <a:cubicBezTo>
                    <a:pt x="2625373" y="2751721"/>
                    <a:pt x="2613104" y="2746040"/>
                    <a:pt x="2600325" y="2743200"/>
                  </a:cubicBezTo>
                  <a:cubicBezTo>
                    <a:pt x="2584521" y="2739688"/>
                    <a:pt x="2568504" y="2737187"/>
                    <a:pt x="2552700" y="2733675"/>
                  </a:cubicBezTo>
                  <a:cubicBezTo>
                    <a:pt x="2541713" y="2731234"/>
                    <a:pt x="2498753" y="2720989"/>
                    <a:pt x="2486025" y="2714625"/>
                  </a:cubicBezTo>
                  <a:cubicBezTo>
                    <a:pt x="2475786" y="2709505"/>
                    <a:pt x="2467911" y="2700224"/>
                    <a:pt x="2457450" y="2695575"/>
                  </a:cubicBezTo>
                  <a:cubicBezTo>
                    <a:pt x="2439100" y="2687420"/>
                    <a:pt x="2417008" y="2687664"/>
                    <a:pt x="2400300" y="2676525"/>
                  </a:cubicBezTo>
                  <a:cubicBezTo>
                    <a:pt x="2381250" y="2663825"/>
                    <a:pt x="2364870" y="2645665"/>
                    <a:pt x="2343150" y="2638425"/>
                  </a:cubicBezTo>
                  <a:cubicBezTo>
                    <a:pt x="2333625" y="2635250"/>
                    <a:pt x="2323352" y="2633776"/>
                    <a:pt x="2314575" y="2628900"/>
                  </a:cubicBezTo>
                  <a:cubicBezTo>
                    <a:pt x="2294561" y="2617781"/>
                    <a:pt x="2279876" y="2595290"/>
                    <a:pt x="2257425" y="2590800"/>
                  </a:cubicBezTo>
                  <a:cubicBezTo>
                    <a:pt x="2190109" y="2577337"/>
                    <a:pt x="2225159" y="2586395"/>
                    <a:pt x="2152650" y="2562225"/>
                  </a:cubicBezTo>
                  <a:lnTo>
                    <a:pt x="2124075" y="2552700"/>
                  </a:lnTo>
                  <a:cubicBezTo>
                    <a:pt x="2114550" y="2549525"/>
                    <a:pt x="2105479" y="2544284"/>
                    <a:pt x="2095500" y="2543175"/>
                  </a:cubicBezTo>
                  <a:lnTo>
                    <a:pt x="2009775" y="2533650"/>
                  </a:lnTo>
                  <a:cubicBezTo>
                    <a:pt x="1971675" y="2536825"/>
                    <a:pt x="1933372" y="2538122"/>
                    <a:pt x="1895475" y="2543175"/>
                  </a:cubicBezTo>
                  <a:cubicBezTo>
                    <a:pt x="1885523" y="2544502"/>
                    <a:pt x="1876745" y="2550731"/>
                    <a:pt x="1866900" y="2552700"/>
                  </a:cubicBezTo>
                  <a:cubicBezTo>
                    <a:pt x="1844885" y="2557103"/>
                    <a:pt x="1822370" y="2558534"/>
                    <a:pt x="1800225" y="2562225"/>
                  </a:cubicBezTo>
                  <a:cubicBezTo>
                    <a:pt x="1784256" y="2564887"/>
                    <a:pt x="1768647" y="2569610"/>
                    <a:pt x="1752600" y="2571750"/>
                  </a:cubicBezTo>
                  <a:cubicBezTo>
                    <a:pt x="1720972" y="2575967"/>
                    <a:pt x="1689040" y="2577547"/>
                    <a:pt x="1657350" y="2581275"/>
                  </a:cubicBezTo>
                  <a:cubicBezTo>
                    <a:pt x="1635053" y="2583898"/>
                    <a:pt x="1612900" y="2587625"/>
                    <a:pt x="1590675" y="2590800"/>
                  </a:cubicBezTo>
                  <a:lnTo>
                    <a:pt x="1504950" y="2619375"/>
                  </a:lnTo>
                  <a:cubicBezTo>
                    <a:pt x="1495425" y="2622550"/>
                    <a:pt x="1486279" y="2627249"/>
                    <a:pt x="1476375" y="2628900"/>
                  </a:cubicBezTo>
                  <a:cubicBezTo>
                    <a:pt x="1393976" y="2642633"/>
                    <a:pt x="1438389" y="2636030"/>
                    <a:pt x="1343025" y="2647950"/>
                  </a:cubicBezTo>
                  <a:lnTo>
                    <a:pt x="1285875" y="2667000"/>
                  </a:lnTo>
                  <a:lnTo>
                    <a:pt x="1257300" y="2676525"/>
                  </a:lnTo>
                  <a:cubicBezTo>
                    <a:pt x="1171575" y="2673350"/>
                    <a:pt x="1085556" y="2674766"/>
                    <a:pt x="1000125" y="2667000"/>
                  </a:cubicBezTo>
                  <a:cubicBezTo>
                    <a:pt x="980127" y="2665182"/>
                    <a:pt x="962025" y="2654300"/>
                    <a:pt x="942975" y="2647950"/>
                  </a:cubicBezTo>
                  <a:lnTo>
                    <a:pt x="857250" y="2619375"/>
                  </a:lnTo>
                  <a:cubicBezTo>
                    <a:pt x="842055" y="2614310"/>
                    <a:pt x="804778" y="2601073"/>
                    <a:pt x="790575" y="2600325"/>
                  </a:cubicBezTo>
                  <a:cubicBezTo>
                    <a:pt x="682728" y="2594649"/>
                    <a:pt x="574675" y="2593975"/>
                    <a:pt x="466725" y="2590800"/>
                  </a:cubicBezTo>
                  <a:cubicBezTo>
                    <a:pt x="434975" y="2587625"/>
                    <a:pt x="403012" y="2586127"/>
                    <a:pt x="371475" y="2581275"/>
                  </a:cubicBezTo>
                  <a:cubicBezTo>
                    <a:pt x="361552" y="2579748"/>
                    <a:pt x="351254" y="2577319"/>
                    <a:pt x="342900" y="2571750"/>
                  </a:cubicBezTo>
                  <a:cubicBezTo>
                    <a:pt x="316041" y="2553844"/>
                    <a:pt x="291363" y="2508732"/>
                    <a:pt x="276225" y="2486025"/>
                  </a:cubicBezTo>
                  <a:cubicBezTo>
                    <a:pt x="269875" y="2476500"/>
                    <a:pt x="267414" y="2462570"/>
                    <a:pt x="257175" y="2457450"/>
                  </a:cubicBezTo>
                  <a:lnTo>
                    <a:pt x="219075" y="2438400"/>
                  </a:lnTo>
                  <a:cubicBezTo>
                    <a:pt x="212725" y="2428875"/>
                    <a:pt x="207354" y="2418619"/>
                    <a:pt x="200025" y="2409825"/>
                  </a:cubicBezTo>
                  <a:cubicBezTo>
                    <a:pt x="191401" y="2399477"/>
                    <a:pt x="178922" y="2392458"/>
                    <a:pt x="171450" y="2381250"/>
                  </a:cubicBezTo>
                  <a:cubicBezTo>
                    <a:pt x="116311" y="2298542"/>
                    <a:pt x="224507" y="2415257"/>
                    <a:pt x="133350" y="2324100"/>
                  </a:cubicBezTo>
                  <a:cubicBezTo>
                    <a:pt x="109409" y="2252276"/>
                    <a:pt x="141704" y="2340808"/>
                    <a:pt x="104775" y="2266950"/>
                  </a:cubicBezTo>
                  <a:cubicBezTo>
                    <a:pt x="100285" y="2257970"/>
                    <a:pt x="99740" y="2247355"/>
                    <a:pt x="95250" y="2238375"/>
                  </a:cubicBezTo>
                  <a:cubicBezTo>
                    <a:pt x="90130" y="2228136"/>
                    <a:pt x="81320" y="2220039"/>
                    <a:pt x="76200" y="2209800"/>
                  </a:cubicBezTo>
                  <a:cubicBezTo>
                    <a:pt x="71710" y="2200820"/>
                    <a:pt x="72244" y="2189579"/>
                    <a:pt x="66675" y="2181225"/>
                  </a:cubicBezTo>
                  <a:cubicBezTo>
                    <a:pt x="59203" y="2170017"/>
                    <a:pt x="46724" y="2162998"/>
                    <a:pt x="38100" y="2152650"/>
                  </a:cubicBezTo>
                  <a:cubicBezTo>
                    <a:pt x="30771" y="2143856"/>
                    <a:pt x="24170" y="2134314"/>
                    <a:pt x="19050" y="2124075"/>
                  </a:cubicBezTo>
                  <a:cubicBezTo>
                    <a:pt x="9287" y="2104549"/>
                    <a:pt x="3623" y="2065989"/>
                    <a:pt x="0" y="2047875"/>
                  </a:cubicBezTo>
                  <a:cubicBezTo>
                    <a:pt x="3175" y="1990725"/>
                    <a:pt x="2425" y="1933221"/>
                    <a:pt x="9525" y="1876425"/>
                  </a:cubicBezTo>
                  <a:cubicBezTo>
                    <a:pt x="12016" y="1856500"/>
                    <a:pt x="22225" y="1838325"/>
                    <a:pt x="28575" y="1819275"/>
                  </a:cubicBezTo>
                  <a:cubicBezTo>
                    <a:pt x="31750" y="1809750"/>
                    <a:pt x="35665" y="1800440"/>
                    <a:pt x="38100" y="1790700"/>
                  </a:cubicBezTo>
                  <a:cubicBezTo>
                    <a:pt x="41275" y="1778000"/>
                    <a:pt x="42468" y="1764632"/>
                    <a:pt x="47625" y="1752600"/>
                  </a:cubicBezTo>
                  <a:cubicBezTo>
                    <a:pt x="52134" y="1742078"/>
                    <a:pt x="60325" y="1733550"/>
                    <a:pt x="66675" y="1724025"/>
                  </a:cubicBezTo>
                  <a:cubicBezTo>
                    <a:pt x="69850" y="1711325"/>
                    <a:pt x="72438" y="1698464"/>
                    <a:pt x="76200" y="1685925"/>
                  </a:cubicBezTo>
                  <a:cubicBezTo>
                    <a:pt x="90779" y="1637329"/>
                    <a:pt x="95993" y="1634583"/>
                    <a:pt x="104775" y="1590675"/>
                  </a:cubicBezTo>
                  <a:cubicBezTo>
                    <a:pt x="108563" y="1571737"/>
                    <a:pt x="110845" y="1552526"/>
                    <a:pt x="114300" y="1533525"/>
                  </a:cubicBezTo>
                  <a:cubicBezTo>
                    <a:pt x="117196" y="1517597"/>
                    <a:pt x="120929" y="1501828"/>
                    <a:pt x="123825" y="1485900"/>
                  </a:cubicBezTo>
                  <a:cubicBezTo>
                    <a:pt x="129486" y="1454762"/>
                    <a:pt x="135032" y="1412496"/>
                    <a:pt x="142875" y="1381125"/>
                  </a:cubicBezTo>
                  <a:cubicBezTo>
                    <a:pt x="145310" y="1371385"/>
                    <a:pt x="149225" y="1362075"/>
                    <a:pt x="152400" y="1352550"/>
                  </a:cubicBezTo>
                  <a:cubicBezTo>
                    <a:pt x="155575" y="1327150"/>
                    <a:pt x="158542" y="1301723"/>
                    <a:pt x="161925" y="1276350"/>
                  </a:cubicBezTo>
                  <a:cubicBezTo>
                    <a:pt x="164892" y="1254096"/>
                    <a:pt x="171450" y="1232126"/>
                    <a:pt x="171450" y="1209675"/>
                  </a:cubicBezTo>
                  <a:cubicBezTo>
                    <a:pt x="171450" y="1158776"/>
                    <a:pt x="165100" y="1108075"/>
                    <a:pt x="161925" y="1057275"/>
                  </a:cubicBezTo>
                  <a:cubicBezTo>
                    <a:pt x="165100" y="873125"/>
                    <a:pt x="165512" y="688907"/>
                    <a:pt x="171450" y="504825"/>
                  </a:cubicBezTo>
                  <a:cubicBezTo>
                    <a:pt x="171872" y="491741"/>
                    <a:pt x="177379" y="479312"/>
                    <a:pt x="180975" y="466725"/>
                  </a:cubicBezTo>
                  <a:cubicBezTo>
                    <a:pt x="193549" y="422717"/>
                    <a:pt x="194488" y="432168"/>
                    <a:pt x="228600" y="381000"/>
                  </a:cubicBezTo>
                  <a:cubicBezTo>
                    <a:pt x="234950" y="371475"/>
                    <a:pt x="238125" y="358775"/>
                    <a:pt x="247650" y="352425"/>
                  </a:cubicBezTo>
                  <a:cubicBezTo>
                    <a:pt x="282132" y="329437"/>
                    <a:pt x="246063" y="342900"/>
                    <a:pt x="257175" y="333375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7122557" y="112395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629400" y="2133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8077200" y="19050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5486400" y="1371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5410200" y="27432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7620000" y="2971800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8" name="Straight Arrow Connector 87"/>
            <p:cNvCxnSpPr>
              <a:cxnSpLocks noChangeShapeType="1"/>
              <a:stCxn id="85" idx="6"/>
              <a:endCxn id="81" idx="2"/>
            </p:cNvCxnSpPr>
            <p:nvPr/>
          </p:nvCxnSpPr>
          <p:spPr bwMode="auto">
            <a:xfrm flipV="1">
              <a:off x="6074734" y="1401978"/>
              <a:ext cx="1047823" cy="2476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9" name="Straight Arrow Connector 88"/>
            <p:cNvCxnSpPr>
              <a:cxnSpLocks noChangeShapeType="1"/>
              <a:stCxn id="86" idx="6"/>
              <a:endCxn id="83" idx="3"/>
            </p:cNvCxnSpPr>
            <p:nvPr/>
          </p:nvCxnSpPr>
          <p:spPr bwMode="auto">
            <a:xfrm flipV="1">
              <a:off x="5968221" y="2608222"/>
              <a:ext cx="751979" cy="41300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0" name="Straight Arrow Connector 89"/>
            <p:cNvCxnSpPr>
              <a:cxnSpLocks noChangeShapeType="1"/>
              <a:stCxn id="81" idx="5"/>
              <a:endCxn id="84" idx="1"/>
            </p:cNvCxnSpPr>
            <p:nvPr/>
          </p:nvCxnSpPr>
          <p:spPr bwMode="auto">
            <a:xfrm rot="16200000" flipH="1">
              <a:off x="7689500" y="1507931"/>
              <a:ext cx="387859" cy="5691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1" name="Straight Arrow Connector 90"/>
            <p:cNvCxnSpPr>
              <a:cxnSpLocks noChangeShapeType="1"/>
              <a:stCxn id="83" idx="5"/>
              <a:endCxn id="87" idx="1"/>
            </p:cNvCxnSpPr>
            <p:nvPr/>
          </p:nvCxnSpPr>
          <p:spPr bwMode="auto">
            <a:xfrm rot="16200000" flipH="1">
              <a:off x="7207667" y="2559179"/>
              <a:ext cx="445010" cy="5430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" name="Straight Arrow Connector 91"/>
            <p:cNvCxnSpPr>
              <a:cxnSpLocks noChangeShapeType="1"/>
              <a:stCxn id="83" idx="6"/>
              <a:endCxn id="84" idx="2"/>
            </p:cNvCxnSpPr>
            <p:nvPr/>
          </p:nvCxnSpPr>
          <p:spPr bwMode="auto">
            <a:xfrm flipV="1">
              <a:off x="7249424" y="2183027"/>
              <a:ext cx="827776" cy="228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" name="Straight Arrow Connector 92"/>
            <p:cNvCxnSpPr>
              <a:cxnSpLocks noChangeShapeType="1"/>
              <a:stCxn id="85" idx="5"/>
              <a:endCxn id="83" idx="1"/>
            </p:cNvCxnSpPr>
            <p:nvPr/>
          </p:nvCxnSpPr>
          <p:spPr bwMode="auto">
            <a:xfrm rot="16200000" flipH="1">
              <a:off x="6169983" y="1664814"/>
              <a:ext cx="368809" cy="731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6" name="Straight Arrow Connector 95"/>
            <p:cNvCxnSpPr>
              <a:cxnSpLocks noChangeShapeType="1"/>
              <a:stCxn id="85" idx="4"/>
              <a:endCxn id="86" idx="0"/>
            </p:cNvCxnSpPr>
            <p:nvPr/>
          </p:nvCxnSpPr>
          <p:spPr bwMode="auto">
            <a:xfrm rot="5400000">
              <a:off x="5327117" y="2289749"/>
              <a:ext cx="815545" cy="9135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>
              <a:off x="8577550" y="242142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7" name="TextBox 226"/>
            <p:cNvSpPr txBox="1"/>
            <p:nvPr/>
          </p:nvSpPr>
          <p:spPr>
            <a:xfrm rot="20781942">
              <a:off x="6146699" y="1186162"/>
              <a:ext cx="753732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 rot="1988206">
              <a:off x="7626592" y="1483344"/>
              <a:ext cx="753732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 rot="16564568">
              <a:off x="5102087" y="2126545"/>
              <a:ext cx="859531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(15)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 rot="19860692">
              <a:off x="5828940" y="2461627"/>
              <a:ext cx="859531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 rot="2304588">
              <a:off x="7199010" y="2496408"/>
              <a:ext cx="647934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(5)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 rot="20675513">
              <a:off x="7182476" y="1937754"/>
              <a:ext cx="819455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20(20)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 rot="1627091">
              <a:off x="6058026" y="1718117"/>
              <a:ext cx="859531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(40)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6" name="AutoShape 5"/>
          <p:cNvSpPr>
            <a:spLocks noChangeArrowheads="1"/>
          </p:cNvSpPr>
          <p:nvPr/>
        </p:nvSpPr>
        <p:spPr bwMode="auto">
          <a:xfrm>
            <a:off x="3048000" y="990600"/>
            <a:ext cx="1752600" cy="527804"/>
          </a:xfrm>
          <a:prstGeom prst="wedgeRoundRectCallout">
            <a:avLst>
              <a:gd name="adj1" fmla="val 72067"/>
              <a:gd name="adj2" fmla="val 34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Network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5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2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25287" y="3818897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804440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3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ight Arrow 68"/>
          <p:cNvSpPr/>
          <p:nvPr/>
        </p:nvSpPr>
        <p:spPr>
          <a:xfrm>
            <a:off x="2077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76325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76325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4343400" y="1076325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3465057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6680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421753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34"/>
          <p:cNvGrpSpPr/>
          <p:nvPr/>
        </p:nvGrpSpPr>
        <p:grpSpPr>
          <a:xfrm>
            <a:off x="4914900" y="107632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86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6680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5046208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07632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34"/>
          <p:cNvGrpSpPr/>
          <p:nvPr/>
        </p:nvGrpSpPr>
        <p:grpSpPr>
          <a:xfrm>
            <a:off x="5553075" y="1076325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03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6680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579868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07632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4"/>
          <p:cNvGrpSpPr/>
          <p:nvPr/>
        </p:nvGrpSpPr>
        <p:grpSpPr>
          <a:xfrm>
            <a:off x="5553075" y="1066800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4953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4"/>
          <p:cNvGrpSpPr/>
          <p:nvPr/>
        </p:nvGrpSpPr>
        <p:grpSpPr>
          <a:xfrm>
            <a:off x="6219825" y="1066800"/>
            <a:ext cx="323850" cy="304800"/>
            <a:chOff x="1066800" y="2819400"/>
            <a:chExt cx="228600" cy="304800"/>
          </a:xfrm>
        </p:grpSpPr>
        <p:cxnSp>
          <p:nvCxnSpPr>
            <p:cNvPr id="81" name="Straight Connector 8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0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78977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76325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76325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76325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76325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085850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4"/>
          <p:cNvGrpSpPr/>
          <p:nvPr/>
        </p:nvGrpSpPr>
        <p:grpSpPr>
          <a:xfrm>
            <a:off x="5553075" y="1076325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7"/>
          <p:cNvGrpSpPr/>
          <p:nvPr/>
        </p:nvGrpSpPr>
        <p:grpSpPr>
          <a:xfrm>
            <a:off x="4953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4"/>
          <p:cNvGrpSpPr/>
          <p:nvPr/>
        </p:nvGrpSpPr>
        <p:grpSpPr>
          <a:xfrm>
            <a:off x="6219825" y="1076325"/>
            <a:ext cx="323850" cy="304800"/>
            <a:chOff x="1066800" y="2819400"/>
            <a:chExt cx="228600" cy="304800"/>
          </a:xfrm>
        </p:grpSpPr>
        <p:cxnSp>
          <p:nvCxnSpPr>
            <p:cNvPr id="81" name="Straight Connector 8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7"/>
          <p:cNvGrpSpPr/>
          <p:nvPr/>
        </p:nvGrpSpPr>
        <p:grpSpPr>
          <a:xfrm>
            <a:off x="5686425" y="5334000"/>
            <a:ext cx="609600" cy="609600"/>
            <a:chOff x="1066800" y="2819400"/>
            <a:chExt cx="228600" cy="304800"/>
          </a:xfrm>
        </p:grpSpPr>
        <p:cxnSp>
          <p:nvCxnSpPr>
            <p:cNvPr id="85" name="Straight Connector 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34"/>
          <p:cNvGrpSpPr/>
          <p:nvPr/>
        </p:nvGrpSpPr>
        <p:grpSpPr>
          <a:xfrm>
            <a:off x="6800850" y="1066800"/>
            <a:ext cx="266700" cy="304800"/>
            <a:chOff x="1066800" y="2819400"/>
            <a:chExt cx="228600" cy="304800"/>
          </a:xfrm>
        </p:grpSpPr>
        <p:cxnSp>
          <p:nvCxnSpPr>
            <p:cNvPr id="88" name="Straight Connector 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7315200" y="1600200"/>
            <a:ext cx="1524000" cy="1751859"/>
          </a:xfrm>
          <a:prstGeom prst="wedgeRoundRectCallout">
            <a:avLst>
              <a:gd name="adj1" fmla="val -58149"/>
              <a:gd name="adj2" fmla="val -6453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queue is empty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itchFamily="2" charset="2"/>
              </a:rPr>
              <a:t> stop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r>
              <a:rPr lang="bg-BG" dirty="0"/>
              <a:t> </a:t>
            </a:r>
            <a:r>
              <a:rPr lang="en-US" dirty="0" smtClean="0"/>
              <a:t>DFS Traversals</a:t>
            </a:r>
            <a:endParaRPr lang="bg-BG" dirty="0"/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67848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dirty="0" smtClean="0"/>
              <a:t>DFS traversal of binary trees can be done </a:t>
            </a:r>
            <a:r>
              <a:rPr kumimoji="0" lang="en-US" dirty="0"/>
              <a:t>in </a:t>
            </a:r>
            <a:r>
              <a:rPr kumimoji="0" lang="en-US" dirty="0" smtClean="0"/>
              <a:t>pre-order, in-order </a:t>
            </a:r>
            <a:r>
              <a:rPr kumimoji="0" lang="en-US" dirty="0"/>
              <a:t>and post-order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lvl="1" eaLnBrk="1" hangingPunct="1">
              <a:lnSpc>
                <a:spcPct val="100000"/>
              </a:lnSpc>
              <a:spcBef>
                <a:spcPts val="240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Pre-order</a:t>
            </a:r>
            <a:r>
              <a:rPr lang="en-US" sz="2800" dirty="0">
                <a:sym typeface="Symbol" pitchFamily="18" charset="2"/>
              </a:rPr>
              <a:t>: root, left, right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In-order</a:t>
            </a:r>
            <a:r>
              <a:rPr kumimoji="0" lang="en-US" sz="2800" dirty="0">
                <a:sym typeface="Symbol" pitchFamily="18" charset="2"/>
              </a:rPr>
              <a:t>: </a:t>
            </a:r>
            <a:r>
              <a:rPr lang="en-US" sz="2800" dirty="0">
                <a:sym typeface="Symbol" pitchFamily="18" charset="2"/>
              </a:rPr>
              <a:t>left, root, right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 </a:t>
            </a:r>
            <a:endParaRPr lang="en-US" sz="2800" dirty="0" smtClean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Post-order</a:t>
            </a:r>
            <a:r>
              <a:rPr kumimoji="0" lang="en-US" sz="2800" dirty="0">
                <a:sym typeface="Symbol" pitchFamily="18" charset="2"/>
              </a:rPr>
              <a:t>: left, right, root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kumimoji="0" lang="en-US" sz="28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endParaRPr kumimoji="0" lang="bg-BG" sz="2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4078" y="2219059"/>
            <a:ext cx="3728669" cy="2505341"/>
            <a:chOff x="855" y="1198"/>
            <a:chExt cx="3053" cy="2134"/>
          </a:xfrm>
        </p:grpSpPr>
        <p:sp>
          <p:nvSpPr>
            <p:cNvPr id="679941" name="Oval 5"/>
            <p:cNvSpPr>
              <a:spLocks noChangeArrowheads="1"/>
            </p:cNvSpPr>
            <p:nvPr/>
          </p:nvSpPr>
          <p:spPr bwMode="auto">
            <a:xfrm>
              <a:off x="2156" y="1198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79942" name="Oval 6"/>
            <p:cNvSpPr>
              <a:spLocks noChangeArrowheads="1"/>
            </p:cNvSpPr>
            <p:nvPr/>
          </p:nvSpPr>
          <p:spPr bwMode="auto">
            <a:xfrm>
              <a:off x="2851" y="1947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79943" name="Oval 7"/>
            <p:cNvSpPr>
              <a:spLocks noChangeArrowheads="1"/>
            </p:cNvSpPr>
            <p:nvPr/>
          </p:nvSpPr>
          <p:spPr bwMode="auto">
            <a:xfrm>
              <a:off x="1383" y="1947"/>
              <a:ext cx="511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79944" name="Oval 8"/>
            <p:cNvSpPr>
              <a:spLocks noChangeArrowheads="1"/>
            </p:cNvSpPr>
            <p:nvPr/>
          </p:nvSpPr>
          <p:spPr bwMode="auto">
            <a:xfrm>
              <a:off x="855" y="2813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9945" name="Oval 9"/>
            <p:cNvSpPr>
              <a:spLocks noChangeArrowheads="1"/>
            </p:cNvSpPr>
            <p:nvPr/>
          </p:nvSpPr>
          <p:spPr bwMode="auto">
            <a:xfrm>
              <a:off x="1867" y="2811"/>
              <a:ext cx="514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79946" name="Line 10"/>
            <p:cNvSpPr>
              <a:spLocks noChangeShapeType="1"/>
            </p:cNvSpPr>
            <p:nvPr/>
          </p:nvSpPr>
          <p:spPr bwMode="auto">
            <a:xfrm flipH="1">
              <a:off x="1814" y="1604"/>
              <a:ext cx="382" cy="40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7" name="Line 11"/>
            <p:cNvSpPr>
              <a:spLocks noChangeShapeType="1"/>
            </p:cNvSpPr>
            <p:nvPr/>
          </p:nvSpPr>
          <p:spPr bwMode="auto">
            <a:xfrm flipH="1">
              <a:off x="1229" y="2440"/>
              <a:ext cx="288" cy="38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auto">
            <a:xfrm>
              <a:off x="1756" y="2439"/>
              <a:ext cx="262" cy="3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9" name="Line 13"/>
            <p:cNvSpPr>
              <a:spLocks noChangeShapeType="1"/>
            </p:cNvSpPr>
            <p:nvPr/>
          </p:nvSpPr>
          <p:spPr bwMode="auto">
            <a:xfrm>
              <a:off x="2625" y="1620"/>
              <a:ext cx="304" cy="3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50" name="Oval 14"/>
            <p:cNvSpPr>
              <a:spLocks noChangeArrowheads="1"/>
            </p:cNvSpPr>
            <p:nvPr/>
          </p:nvSpPr>
          <p:spPr bwMode="auto">
            <a:xfrm>
              <a:off x="3396" y="2824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>
              <a:off x="3225" y="2423"/>
              <a:ext cx="293" cy="41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2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DFS and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will happen if in the Breadth-First Search (BFS) algorithm a stack is used instead of queue?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 iterative Depth-First Search (DFS) – in-order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6250" y="2845981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19650" y="2845981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stack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stack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stack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stack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9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Trees and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fog.ccsf.cc.ca.us/~wkaufmyn/Images/Monkey.jpg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609600" y="1523999"/>
            <a:ext cx="1981200" cy="2279125"/>
          </a:xfrm>
          <a:prstGeom prst="roundRect">
            <a:avLst>
              <a:gd name="adj" fmla="val 9417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5364" name="Picture 4" descr="http://www.gala-rie.com/grimages/19-monkeytr.jpg"/>
          <p:cNvPicPr>
            <a:picLocks noChangeAspect="1" noChangeArrowheads="1"/>
          </p:cNvPicPr>
          <p:nvPr/>
        </p:nvPicPr>
        <p:blipFill>
          <a:blip r:embed="rId3" cstate="print">
            <a:lum bright="-10000" contrast="10000"/>
          </a:blip>
          <a:srcRect l="6625" t="3782" r="5363" b="3781"/>
          <a:stretch>
            <a:fillRect/>
          </a:stretch>
        </p:blipFill>
        <p:spPr bwMode="auto">
          <a:xfrm>
            <a:off x="5635336" y="1524000"/>
            <a:ext cx="2899064" cy="2286000"/>
          </a:xfrm>
          <a:prstGeom prst="roundRect">
            <a:avLst>
              <a:gd name="adj" fmla="val 9417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5366" name="Picture 6" descr="http://ourgardendecor.com/library/monkey.jpg"/>
          <p:cNvPicPr>
            <a:picLocks noChangeAspect="1" noChangeArrowheads="1"/>
          </p:cNvPicPr>
          <p:nvPr/>
        </p:nvPicPr>
        <p:blipFill>
          <a:blip r:embed="rId4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3048000" y="1524000"/>
            <a:ext cx="2119313" cy="2286000"/>
          </a:xfrm>
          <a:prstGeom prst="roundRect">
            <a:avLst>
              <a:gd name="adj" fmla="val 9417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514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33800"/>
            <a:ext cx="8229600" cy="1295400"/>
          </a:xfrm>
        </p:spPr>
        <p:txBody>
          <a:bodyPr/>
          <a:lstStyle/>
          <a:p>
            <a:pPr marL="442913" indent="-442913">
              <a:lnSpc>
                <a:spcPts val="5000"/>
              </a:lnSpc>
            </a:pPr>
            <a:r>
              <a:rPr lang="en-US" dirty="0" smtClean="0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22080"/>
            <a:ext cx="6858000" cy="950120"/>
          </a:xfrm>
        </p:spPr>
        <p:txBody>
          <a:bodyPr/>
          <a:lstStyle/>
          <a:p>
            <a:r>
              <a:rPr lang="en-US" dirty="0" smtClean="0"/>
              <a:t>Node, Edge, Root, Children, Parent</a:t>
            </a:r>
            <a:r>
              <a:rPr lang="en-US" smtClean="0"/>
              <a:t>, Leaf, </a:t>
            </a:r>
            <a:r>
              <a:rPr lang="en-US" dirty="0" smtClean="0"/>
              <a:t>Binary Search Tree, Balanced Tree</a:t>
            </a:r>
            <a:endParaRPr lang="en-US" dirty="0"/>
          </a:p>
        </p:txBody>
      </p:sp>
      <p:pic>
        <p:nvPicPr>
          <p:cNvPr id="72708" name="Picture 4" descr="http://www.austinutilities.com/images/3tre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9614" y="790574"/>
            <a:ext cx="2910186" cy="2562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46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03726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Balanced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30005"/>
            <a:ext cx="8229600" cy="569120"/>
          </a:xfrm>
        </p:spPr>
        <p:txBody>
          <a:bodyPr/>
          <a:lstStyle/>
          <a:p>
            <a:r>
              <a:rPr lang="en-US" dirty="0" smtClean="0"/>
              <a:t>AVL Trees, B-Trees, Red-Black Trees, AA-Trees</a:t>
            </a:r>
            <a:endParaRPr lang="en-US" dirty="0"/>
          </a:p>
        </p:txBody>
      </p:sp>
      <p:pic>
        <p:nvPicPr>
          <p:cNvPr id="14338" name="Picture 2" descr="http://alum.mit.edu/news/QuickTake/Archive/images/stones-balance-Mark-Eva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2016" y="1211105"/>
            <a:ext cx="2672784" cy="2530792"/>
          </a:xfrm>
          <a:prstGeom prst="roundRect">
            <a:avLst>
              <a:gd name="adj" fmla="val 8215"/>
            </a:avLst>
          </a:prstGeom>
          <a:noFill/>
          <a:ln w="3175">
            <a:solidFill>
              <a:srgbClr val="D4C294"/>
            </a:solidFill>
          </a:ln>
        </p:spPr>
      </p:pic>
      <p:pic>
        <p:nvPicPr>
          <p:cNvPr id="14340" name="Picture 4" descr="http://corporatelawyer.com.np/images/balance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l="2502" t="2303" r="2768" b="1645"/>
          <a:stretch>
            <a:fillRect/>
          </a:stretch>
        </p:blipFill>
        <p:spPr bwMode="auto">
          <a:xfrm>
            <a:off x="5029200" y="1211001"/>
            <a:ext cx="2667592" cy="2529018"/>
          </a:xfrm>
          <a:prstGeom prst="roundRect">
            <a:avLst>
              <a:gd name="adj" fmla="val 8215"/>
            </a:avLst>
          </a:prstGeom>
          <a:noFill/>
          <a:ln w="3175">
            <a:solidFill>
              <a:srgbClr val="D4C294"/>
            </a:solidFill>
          </a:ln>
        </p:spPr>
      </p:pic>
    </p:spTree>
    <p:extLst>
      <p:ext uri="{BB962C8B-B14F-4D97-AF65-F5344CB8AC3E}">
        <p14:creationId xmlns:p14="http://schemas.microsoft.com/office/powerpoint/2010/main" val="11247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Ordered Binary Trees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/>
              <a:t> the left subtree has values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≤ x</a:t>
            </a:r>
            <a:r>
              <a:rPr lang="en-US" dirty="0" smtClean="0"/>
              <a:t> and the right subtree has values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Balanced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its subtrees contain nearly equal number of nodes </a:t>
            </a:r>
            <a:r>
              <a:rPr lang="en-US" dirty="0" smtClean="0">
                <a:sym typeface="Wingdings" pitchFamily="2" charset="2"/>
              </a:rPr>
              <a:t> nearly the same height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Balanced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Ordered binary search trees that have height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is the number of their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Searching costs about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 smtClean="0"/>
              <a:t>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Balanced Binary</a:t>
            </a:r>
            <a:br>
              <a:rPr lang="en-US" dirty="0" smtClean="0"/>
            </a:br>
            <a:r>
              <a:rPr lang="en-US" dirty="0" smtClean="0"/>
              <a:t>Search 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35326" y="1524000"/>
            <a:ext cx="7819047" cy="4724400"/>
            <a:chOff x="663901" y="1066800"/>
            <a:chExt cx="7819047" cy="47244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340437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685132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857636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7194224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756200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51322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9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Balanced binary search trees are hard to implement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Rebalancing the tree after insert / delete is complex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Well known implementations of balanced binary search trees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AVL trees </a:t>
            </a:r>
            <a:r>
              <a:rPr lang="en-US" sz="2800" dirty="0" smtClean="0"/>
              <a:t>– ideally balanced, very complex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Red-black trees </a:t>
            </a:r>
            <a:r>
              <a:rPr lang="en-US" sz="2800" dirty="0" smtClean="0"/>
              <a:t>– roughly balanced, more simple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AA-Trees</a:t>
            </a:r>
            <a:r>
              <a:rPr lang="en-US" sz="2800" dirty="0" smtClean="0"/>
              <a:t> – relatively simple to implement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Find / insert / delete operations need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log(n)</a:t>
            </a:r>
            <a:r>
              <a:rPr lang="en-US" sz="3000" dirty="0" smtClean="0"/>
              <a:t> steps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B-trees</a:t>
            </a:r>
            <a:r>
              <a:rPr lang="en-US" dirty="0" smtClean="0"/>
              <a:t> are generalization of the concept of ordered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B-tree of order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/>
              <a:t> has 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2*d</a:t>
            </a:r>
            <a:r>
              <a:rPr lang="en-US" dirty="0" smtClean="0"/>
              <a:t> keys in a node and 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d+1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2*d+1</a:t>
            </a:r>
            <a:r>
              <a:rPr lang="en-US" dirty="0" smtClean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the b-tree is balanced, its search / insert / add operations take about log(n) steps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B-trees can be efficiently stored on the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B-Tree of order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>
                <a:cs typeface="Consolas" pitchFamily="49" charset="0"/>
              </a:rPr>
              <a:t> (</a:t>
            </a:r>
            <a:r>
              <a:rPr lang="en-US" sz="3000" dirty="0" smtClean="0"/>
              <a:t>also known as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/>
              <a:t>-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dirty="0" smtClean="0"/>
              <a:t>-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000" dirty="0" smtClean="0"/>
              <a:t>-tree):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B-Tree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240217" y="2057400"/>
            <a:ext cx="8646608" cy="3810000"/>
            <a:chOff x="240217" y="2057400"/>
            <a:chExt cx="8646608" cy="38100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3771900" y="2057400"/>
              <a:ext cx="1143000" cy="609600"/>
              <a:chOff x="3886200" y="1981200"/>
              <a:chExt cx="1143000" cy="609600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3886201" y="1981200"/>
                <a:ext cx="1142999" cy="381000"/>
                <a:chOff x="4115391" y="1981200"/>
                <a:chExt cx="1091609" cy="381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115391" y="1981200"/>
                  <a:ext cx="532809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648200" y="1981200"/>
                  <a:ext cx="5588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69" name="Rectangle 168"/>
              <p:cNvSpPr/>
              <p:nvPr/>
            </p:nvSpPr>
            <p:spPr>
              <a:xfrm>
                <a:off x="3886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267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648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 rot="10800000" flipV="1">
              <a:off x="2762252" y="2543175"/>
              <a:ext cx="1200148" cy="101917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724400" y="2552700"/>
              <a:ext cx="1152525" cy="10096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5400000">
              <a:off x="3831705" y="3054876"/>
              <a:ext cx="1000123" cy="1483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225742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77" name="Rectangle 17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>
            <a:xfrm rot="10800000" flipV="1">
              <a:off x="990600" y="4076698"/>
              <a:ext cx="1428754" cy="116205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5400000">
              <a:off x="1981202" y="4457700"/>
              <a:ext cx="1162051" cy="40005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16200000" flipH="1">
              <a:off x="2690814" y="4452938"/>
              <a:ext cx="1171573" cy="40004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383857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186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20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87" name="Rectangle 18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5381625" y="3581400"/>
              <a:ext cx="993775" cy="609600"/>
              <a:chOff x="5391150" y="3505200"/>
              <a:chExt cx="993775" cy="6096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391150" y="3505200"/>
                <a:ext cx="990600" cy="381000"/>
                <a:chOff x="6085952" y="2743200"/>
                <a:chExt cx="1066800" cy="3810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5394325" y="3886200"/>
                <a:ext cx="990600" cy="228600"/>
                <a:chOff x="5394325" y="3886200"/>
                <a:chExt cx="990600" cy="228600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53943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57245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0547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cxnSp>
          <p:nvCxnSpPr>
            <p:cNvPr id="126" name="Straight Arrow Connector 125"/>
            <p:cNvCxnSpPr/>
            <p:nvPr/>
          </p:nvCxnSpPr>
          <p:spPr>
            <a:xfrm rot="5400000">
              <a:off x="4733928" y="4419600"/>
              <a:ext cx="1162050" cy="476256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rot="16200000" flipH="1">
              <a:off x="5776912" y="4186236"/>
              <a:ext cx="1162053" cy="94297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6210300" y="4076700"/>
              <a:ext cx="2143125" cy="11620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Group 257"/>
            <p:cNvGrpSpPr/>
            <p:nvPr/>
          </p:nvGrpSpPr>
          <p:grpSpPr>
            <a:xfrm>
              <a:off x="240217" y="5257800"/>
              <a:ext cx="1483808" cy="609600"/>
              <a:chOff x="249742" y="5181600"/>
              <a:chExt cx="1483808" cy="6096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49742" y="5181600"/>
                <a:ext cx="1483808" cy="381000"/>
                <a:chOff x="992195" y="4114800"/>
                <a:chExt cx="1217605" cy="3810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992195" y="4114800"/>
                  <a:ext cx="28662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278816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599238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919660" y="4114800"/>
                  <a:ext cx="29014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250825" y="5562600"/>
                <a:ext cx="1482725" cy="228600"/>
                <a:chOff x="269875" y="5105400"/>
                <a:chExt cx="1330325" cy="228600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2698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334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8032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10668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13366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59" name="Group 258"/>
            <p:cNvGrpSpPr/>
            <p:nvPr/>
          </p:nvGrpSpPr>
          <p:grpSpPr>
            <a:xfrm>
              <a:off x="1952625" y="5257800"/>
              <a:ext cx="800100" cy="609600"/>
              <a:chOff x="1962150" y="5181600"/>
              <a:chExt cx="800100" cy="60960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962150" y="5181600"/>
                <a:ext cx="800100" cy="381000"/>
                <a:chOff x="2260687" y="4800600"/>
                <a:chExt cx="1076848" cy="3810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260687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799111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1962150" y="5562600"/>
                <a:ext cx="800100" cy="228600"/>
                <a:chOff x="1943100" y="5105400"/>
                <a:chExt cx="990600" cy="228600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19431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22733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26035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0" name="Group 259"/>
            <p:cNvGrpSpPr/>
            <p:nvPr/>
          </p:nvGrpSpPr>
          <p:grpSpPr>
            <a:xfrm>
              <a:off x="2981325" y="5257800"/>
              <a:ext cx="990600" cy="609600"/>
              <a:chOff x="2990850" y="5181600"/>
              <a:chExt cx="990600" cy="609600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990850" y="5181600"/>
                <a:ext cx="990600" cy="381000"/>
                <a:chOff x="3058046" y="4114800"/>
                <a:chExt cx="1066801" cy="381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3058046" y="4114800"/>
                  <a:ext cx="53340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581400" y="4114800"/>
                  <a:ext cx="54344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2990850" y="5562600"/>
                <a:ext cx="990600" cy="228600"/>
                <a:chOff x="2990850" y="5562600"/>
                <a:chExt cx="990600" cy="228600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29908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3210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512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1" name="Group 260"/>
            <p:cNvGrpSpPr/>
            <p:nvPr/>
          </p:nvGrpSpPr>
          <p:grpSpPr>
            <a:xfrm>
              <a:off x="4314825" y="5257800"/>
              <a:ext cx="1524000" cy="609600"/>
              <a:chOff x="4324350" y="5181600"/>
              <a:chExt cx="1524000" cy="609600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3243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23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0" name="Group 229"/>
              <p:cNvGrpSpPr/>
              <p:nvPr/>
            </p:nvGrpSpPr>
            <p:grpSpPr>
              <a:xfrm>
                <a:off x="43243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2" name="Group 261"/>
            <p:cNvGrpSpPr/>
            <p:nvPr/>
          </p:nvGrpSpPr>
          <p:grpSpPr>
            <a:xfrm>
              <a:off x="6067425" y="5257800"/>
              <a:ext cx="1524000" cy="609600"/>
              <a:chOff x="6076950" y="5181600"/>
              <a:chExt cx="1524000" cy="609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0769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30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60769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7820025" y="5257800"/>
              <a:ext cx="1066800" cy="609600"/>
              <a:chOff x="7829550" y="5181600"/>
              <a:chExt cx="1066800" cy="60960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7829550" y="5181600"/>
                <a:ext cx="1066800" cy="381000"/>
                <a:chOff x="6085952" y="2743200"/>
                <a:chExt cx="1066800" cy="381000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7829550" y="5562600"/>
                <a:ext cx="1066800" cy="228600"/>
                <a:chOff x="7848600" y="5105400"/>
                <a:chExt cx="990600" cy="228600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7848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8178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8509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12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Trees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Framework has several built-in implementations of balanced search trees: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SortedDictionary&lt;K,V&gt;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map of key-value pairs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set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External libraries like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Wintellect Power Collections for .NET</a:t>
            </a:r>
            <a:r>
              <a:rPr lang="en-US" dirty="0" smtClean="0"/>
              <a:t>" are more flexible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http://powercollections.codeplex.com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Trees are recursive data structure – node with set of children which are also nodes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Binary Search Trees are ordered binary trees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Balanced trees have weight of log(n)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Graphs are sets of nodes with many-to-many relationship between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be directed/undirected, weighted / unweighted, connected / not connected, etc.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Tree / graph traversals can be done by Depth-First Search (DFS) and Breadth-First Search (BFS)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Trees and Traversals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8475">
            <a:off x="4423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43">
            <a:off x="2062279" y="1515819"/>
            <a:ext cx="1227557" cy="1170374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26">
            <a:off x="7441880" y="3042339"/>
            <a:ext cx="1300196" cy="1312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5613">
            <a:off x="4329735" y="4283645"/>
            <a:ext cx="2649129" cy="1620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425">
            <a:off x="1454972" y="4592239"/>
            <a:ext cx="2209800" cy="1387470"/>
          </a:xfrm>
          <a:prstGeom prst="rect">
            <a:avLst/>
          </a:prstGeom>
        </p:spPr>
      </p:pic>
      <p:pic>
        <p:nvPicPr>
          <p:cNvPr id="2" name="Picture 2" descr="chart, flow icon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926">
            <a:off x="4471828" y="1320241"/>
            <a:ext cx="2230410" cy="17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Tx/>
              <a:buAutoNum type="arabicPeriod"/>
              <a:tabLst/>
            </a:pPr>
            <a:r>
              <a:rPr lang="en-US" sz="2800" dirty="0" smtClean="0"/>
              <a:t>You are given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 of N nodes </a:t>
            </a:r>
            <a:r>
              <a:rPr lang="en-US" sz="2800" dirty="0" smtClean="0"/>
              <a:t>represented as a set of N-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/>
              <a:t> pairs of nodes (parent node, child node), each in the range (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/>
              <a:t>..N-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/>
              <a:t>).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4027" y="2565706"/>
            <a:ext cx="3803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5 1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588542" y="2776209"/>
            <a:ext cx="2678658" cy="1819541"/>
            <a:chOff x="2045742" y="2295259"/>
            <a:chExt cx="2373859" cy="159094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108027" y="2295259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628315" y="2853654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45742" y="3499275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627416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852001" y="2597940"/>
              <a:ext cx="285971" cy="30193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303266" y="3185411"/>
              <a:ext cx="278485" cy="31237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44949" y="3233124"/>
              <a:ext cx="35185" cy="27211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448604" y="2611414"/>
              <a:ext cx="227579" cy="28404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36310" y="3507476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908297" y="3208522"/>
              <a:ext cx="219344" cy="30864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529347" y="2853654"/>
              <a:ext cx="382542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216673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881947" y="3155590"/>
              <a:ext cx="447706" cy="3632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4953000" y="2362200"/>
            <a:ext cx="3962400" cy="2697959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/>
            </a:pPr>
            <a:r>
              <a:rPr lang="en-US" sz="2600" dirty="0" smtClean="0"/>
              <a:t>Write a program to read the tree and find: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the root node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all leaf nodes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all middle nodes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9600" y="5029200"/>
            <a:ext cx="8305800" cy="1639736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/>
              <a:t>the longest path in the tree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 smtClean="0"/>
              <a:t>* all </a:t>
            </a:r>
            <a:r>
              <a:rPr lang="en-US" sz="2600" dirty="0"/>
              <a:t>paths in the tree with given sum S of their </a:t>
            </a:r>
            <a:r>
              <a:rPr lang="en-US" sz="2600" dirty="0" smtClean="0"/>
              <a:t>nodes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 smtClean="0"/>
              <a:t>* all subtrees with given sum S of their nodes</a:t>
            </a:r>
          </a:p>
        </p:txBody>
      </p:sp>
    </p:spTree>
    <p:extLst>
      <p:ext uri="{BB962C8B-B14F-4D97-AF65-F5344CB8AC3E}">
        <p14:creationId xmlns:p14="http://schemas.microsoft.com/office/powerpoint/2010/main" val="15814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bg-BG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Tree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 data structure – terminology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Node, edge, root, child, children, siblings, parent, ancestor, descendant, predecessor, successor, internal node, leaf, depth,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height, subtree</a:t>
            </a:r>
            <a:endParaRPr lang="bg-BG" sz="28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3457" name="AutoShape 17"/>
          <p:cNvSpPr>
            <a:spLocks/>
          </p:cNvSpPr>
          <p:nvPr/>
        </p:nvSpPr>
        <p:spPr bwMode="auto">
          <a:xfrm>
            <a:off x="2151063" y="3644900"/>
            <a:ext cx="333375" cy="2447925"/>
          </a:xfrm>
          <a:prstGeom prst="leftBrace">
            <a:avLst>
              <a:gd name="adj1" fmla="val 6119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458" name="Text Box 18"/>
          <p:cNvSpPr txBox="1">
            <a:spLocks noChangeArrowheads="1"/>
          </p:cNvSpPr>
          <p:nvPr/>
        </p:nvSpPr>
        <p:spPr bwMode="auto">
          <a:xfrm>
            <a:off x="703263" y="4670425"/>
            <a:ext cx="1311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</a:t>
            </a:r>
            <a:r>
              <a:rPr kumimoji="0"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0" lang="en-US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59" name="Text Box 19"/>
          <p:cNvSpPr txBox="1">
            <a:spLocks noChangeArrowheads="1"/>
          </p:cNvSpPr>
          <p:nvPr/>
        </p:nvSpPr>
        <p:spPr bwMode="auto">
          <a:xfrm>
            <a:off x="6738938" y="3716338"/>
            <a:ext cx="1059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0</a:t>
            </a:r>
          </a:p>
        </p:txBody>
      </p:sp>
      <p:sp>
        <p:nvSpPr>
          <p:cNvPr id="573460" name="Text Box 20"/>
          <p:cNvSpPr txBox="1">
            <a:spLocks noChangeArrowheads="1"/>
          </p:cNvSpPr>
          <p:nvPr/>
        </p:nvSpPr>
        <p:spPr bwMode="auto">
          <a:xfrm>
            <a:off x="6738938" y="4629150"/>
            <a:ext cx="1055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1</a:t>
            </a:r>
          </a:p>
        </p:txBody>
      </p:sp>
      <p:sp>
        <p:nvSpPr>
          <p:cNvPr id="573461" name="Text Box 21"/>
          <p:cNvSpPr txBox="1">
            <a:spLocks noChangeArrowheads="1"/>
          </p:cNvSpPr>
          <p:nvPr/>
        </p:nvSpPr>
        <p:spPr bwMode="auto">
          <a:xfrm>
            <a:off x="6738938" y="5624513"/>
            <a:ext cx="1056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09875" y="3634852"/>
            <a:ext cx="3221038" cy="2556398"/>
            <a:chOff x="2809875" y="3634852"/>
            <a:chExt cx="3221038" cy="2556398"/>
          </a:xfrm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276599" y="5110162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897313" y="5167314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 flipH="1">
              <a:off x="4719639" y="4286250"/>
              <a:ext cx="4762" cy="3476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6212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27413" y="45386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09875" y="54594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3871913" y="5502275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56175" y="5540375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44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 startAt="2"/>
              <a:tabLst/>
            </a:pPr>
            <a:r>
              <a:rPr lang="en-US" sz="2800" dirty="0" smtClean="0"/>
              <a:t>Write a program to traverse the directory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 and all its subdirectories recursively and to display all files matching the mask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*.exe</a:t>
            </a:r>
            <a:r>
              <a:rPr lang="en-US" sz="2800" dirty="0" smtClean="0"/>
              <a:t>. Use the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System.IO.Directory</a:t>
            </a:r>
            <a:r>
              <a:rPr lang="en-US" sz="2800" dirty="0" smtClean="0"/>
              <a:t>.</a:t>
            </a:r>
          </a:p>
          <a:p>
            <a:pPr marL="361950" indent="-361950">
              <a:buFontTx/>
              <a:buAutoNum type="arabicPeriod" startAt="2"/>
              <a:tabLst/>
            </a:pPr>
            <a:r>
              <a:rPr lang="en-US" sz="2800" dirty="0" smtClean="0"/>
              <a:t>Define classes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/>
              <a:t> and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File[] files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Folder[]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childFolders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/>
              <a:t>and using them build a tree keeping all files and folders on the hard drive starting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. Implement a method that calculates the sum of the file sizes in given subtree of the tree and test it accordingly. Use recursive DFS traversal.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7275"/>
            <a:ext cx="8496300" cy="115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Binary trees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: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the most widespread form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Each node has at most 2 children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8" name="Oval 4"/>
          <p:cNvSpPr>
            <a:spLocks noChangeArrowheads="1"/>
          </p:cNvSpPr>
          <p:nvPr/>
        </p:nvSpPr>
        <p:spPr bwMode="auto">
          <a:xfrm>
            <a:off x="6249988" y="4994602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4576763" y="3275339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5554663" y="4097664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3302000" y="4097664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2765425" y="4918402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3703638" y="4994602"/>
            <a:ext cx="604837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3857624" y="3707139"/>
            <a:ext cx="746125" cy="53022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3200399" y="4618364"/>
            <a:ext cx="200025" cy="323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3743324" y="4656464"/>
            <a:ext cx="171451" cy="361949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5114925" y="3761114"/>
            <a:ext cx="496888" cy="450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5106988" y="5004127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5524498" y="4656464"/>
            <a:ext cx="190501" cy="37147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0" name="Line 16"/>
          <p:cNvSpPr>
            <a:spLocks noChangeShapeType="1"/>
          </p:cNvSpPr>
          <p:nvPr/>
        </p:nvSpPr>
        <p:spPr bwMode="auto">
          <a:xfrm>
            <a:off x="6029326" y="4627889"/>
            <a:ext cx="352424" cy="4191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190750" y="3464252"/>
            <a:ext cx="2803525" cy="2297112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790825" y="2607328"/>
            <a:ext cx="1657350" cy="506086"/>
          </a:xfrm>
          <a:prstGeom prst="wedgeRoundRectCallout">
            <a:avLst>
              <a:gd name="adj1" fmla="val 50916"/>
              <a:gd name="adj2" fmla="val 1056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Root 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914400" y="3532514"/>
            <a:ext cx="1885950" cy="506086"/>
          </a:xfrm>
          <a:prstGeom prst="wedgeRoundRectCallout">
            <a:avLst>
              <a:gd name="adj1" fmla="val 49089"/>
              <a:gd name="adj2" fmla="val 129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subtree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6057900" y="3113414"/>
            <a:ext cx="1657350" cy="506086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6772275" y="4045603"/>
            <a:ext cx="1657350" cy="506086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5629275" y="5894714"/>
            <a:ext cx="1657350" cy="506086"/>
          </a:xfrm>
          <a:prstGeom prst="wedgeRoundRectCallout">
            <a:avLst>
              <a:gd name="adj1" fmla="val -44486"/>
              <a:gd name="adj2" fmla="val -1051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14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 </a:t>
            </a:r>
            <a:r>
              <a:rPr lang="en-US" dirty="0"/>
              <a:t>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For each node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in the tree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left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≤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right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&gt;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 trees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have height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~ log(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Balanced trees have for each node nearly equal number of nodes in its subtrees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5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335</TotalTime>
  <Words>3131</Words>
  <Application>Microsoft Office PowerPoint</Application>
  <PresentationFormat>On-screen Show (4:3)</PresentationFormat>
  <Paragraphs>945</Paragraphs>
  <Slides>71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Calibri</vt:lpstr>
      <vt:lpstr>Cambria</vt:lpstr>
      <vt:lpstr>Consolas</vt:lpstr>
      <vt:lpstr>Corbel</vt:lpstr>
      <vt:lpstr>Symbol</vt:lpstr>
      <vt:lpstr>Times New Roman</vt:lpstr>
      <vt:lpstr>Wingdings</vt:lpstr>
      <vt:lpstr>Wingdings 2</vt:lpstr>
      <vt:lpstr>Telerik Academy theme</vt:lpstr>
      <vt:lpstr>Trees and Traversals</vt:lpstr>
      <vt:lpstr>Table of Contents</vt:lpstr>
      <vt:lpstr>Tree-like Data Structures</vt:lpstr>
      <vt:lpstr>Tree-like Data Structures</vt:lpstr>
      <vt:lpstr>Tree-like Data Structures</vt:lpstr>
      <vt:lpstr>Trees and Related Terminology</vt:lpstr>
      <vt:lpstr>Trees</vt:lpstr>
      <vt:lpstr>Binary Trees</vt:lpstr>
      <vt:lpstr>Binary Search Trees</vt:lpstr>
      <vt:lpstr>Binary Search Trees (2)</vt:lpstr>
      <vt:lpstr>Implementing Trees</vt:lpstr>
      <vt:lpstr>Recursive Tree Definition</vt:lpstr>
      <vt:lpstr>TreeNode&lt;int&gt; Structure</vt:lpstr>
      <vt:lpstr>Implementing TreeNode&lt;T&gt;</vt:lpstr>
      <vt:lpstr>Implementing Tree&lt;T&gt;</vt:lpstr>
      <vt:lpstr>Building a Tree</vt:lpstr>
      <vt:lpstr>Tree Traversals</vt:lpstr>
      <vt:lpstr>Tree Traversal Algorithms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16)</vt:lpstr>
      <vt:lpstr>BFS in Action (Step 17)</vt:lpstr>
      <vt:lpstr>Binary Trees DFS Traversals</vt:lpstr>
      <vt:lpstr>Iterative DFS and BFS</vt:lpstr>
      <vt:lpstr>Trees and Traversals</vt:lpstr>
      <vt:lpstr>Balanced Search Trees</vt:lpstr>
      <vt:lpstr>Balanced Binary Search Trees</vt:lpstr>
      <vt:lpstr>Balanced Binary Search Tree – Example</vt:lpstr>
      <vt:lpstr>Balanced Binary Search Trees</vt:lpstr>
      <vt:lpstr>B-Trees</vt:lpstr>
      <vt:lpstr>B-Tree – Example</vt:lpstr>
      <vt:lpstr>Balanced Trees in .NET</vt:lpstr>
      <vt:lpstr>Summary</vt:lpstr>
      <vt:lpstr>Trees and Traversals</vt:lpstr>
      <vt:lpstr>Exercises</vt:lpstr>
      <vt:lpstr>Exercises (2)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Traversals</dc:title>
  <dc:creator>Doncho Minkov</dc:creator>
  <cp:lastModifiedBy>Doncho Minkov</cp:lastModifiedBy>
  <cp:revision>2</cp:revision>
  <dcterms:created xsi:type="dcterms:W3CDTF">2014-08-22T11:52:05Z</dcterms:created>
  <dcterms:modified xsi:type="dcterms:W3CDTF">2014-08-22T17:27:44Z</dcterms:modified>
</cp:coreProperties>
</file>