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877" r:id="rId2"/>
    <p:sldId id="823" r:id="rId3"/>
    <p:sldId id="888" r:id="rId4"/>
    <p:sldId id="887" r:id="rId5"/>
    <p:sldId id="889" r:id="rId6"/>
    <p:sldId id="857" r:id="rId7"/>
    <p:sldId id="858" r:id="rId8"/>
    <p:sldId id="859" r:id="rId9"/>
    <p:sldId id="860" r:id="rId10"/>
    <p:sldId id="861" r:id="rId11"/>
    <p:sldId id="878" r:id="rId12"/>
    <p:sldId id="879" r:id="rId13"/>
    <p:sldId id="880" r:id="rId14"/>
    <p:sldId id="881" r:id="rId15"/>
    <p:sldId id="886" r:id="rId16"/>
    <p:sldId id="885" r:id="rId17"/>
    <p:sldId id="883" r:id="rId18"/>
    <p:sldId id="872" r:id="rId19"/>
    <p:sldId id="876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667000" y="2057400"/>
            <a:ext cx="6019800" cy="16764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Entity Framework Performance</a:t>
            </a:r>
            <a:endParaRPr lang="en-US" dirty="0"/>
          </a:p>
        </p:txBody>
      </p:sp>
      <p:pic>
        <p:nvPicPr>
          <p:cNvPr id="1026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83" y="4542795"/>
            <a:ext cx="2750574" cy="1902609"/>
          </a:xfrm>
          <a:prstGeom prst="roundRect">
            <a:avLst>
              <a:gd name="adj" fmla="val 1412"/>
            </a:avLst>
          </a:prstGeom>
          <a:solidFill>
            <a:srgbClr val="FFFFFF"/>
          </a:solidFill>
          <a:extLst/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340770" y="4542795"/>
            <a:ext cx="1221827" cy="86449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2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340770" y="5714580"/>
            <a:ext cx="1221830" cy="71757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57" y="2181395"/>
            <a:ext cx="1763770" cy="192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978868"/>
            <a:ext cx="26773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Entity Framework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 descr="Entity Framew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07" y="7620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83480"/>
            <a:ext cx="6705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2631280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21" y="3495568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 Affect the Performance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This will cause all order details to come from the database and to be filtered later in the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451196"/>
            <a:ext cx="82296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/>
              <a:t>List&lt;Order_Detail&gt; orderItemsFromTokyo =</a:t>
            </a:r>
          </a:p>
          <a:p>
            <a:r>
              <a:rPr lang="en-US" sz="1900" noProof="1" smtClean="0"/>
              <a:t>  northwindEntities.Order_Details.ToList().</a:t>
            </a:r>
          </a:p>
          <a:p>
            <a:r>
              <a:rPr lang="en-US" sz="1900" noProof="1" smtClean="0"/>
              <a:t>  Where(od =&gt; od.Product.Supplier.City == "Tokyo").ToList();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912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68" y="27469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685800"/>
          </a:xfrm>
        </p:spPr>
        <p:txBody>
          <a:bodyPr/>
          <a:lstStyle/>
          <a:p>
            <a:r>
              <a:rPr lang="en-US" dirty="0" smtClean="0"/>
              <a:t>Incorrect </a:t>
            </a:r>
            <a:r>
              <a:rPr lang="en-US" smtClean="0"/>
              <a:t>Use of SELECT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entities (slower):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SELECT + DELETE commands</a:t>
            </a:r>
          </a:p>
          <a:p>
            <a:r>
              <a:rPr lang="en-US" dirty="0"/>
              <a:t>Deleting </a:t>
            </a:r>
            <a:r>
              <a:rPr lang="en-US" dirty="0" smtClean="0"/>
              <a:t>entities with native SQL (faster):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a single DELETE command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600200"/>
            <a:ext cx="8077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fr-FR" sz="1800" dirty="0"/>
              <a:t>NorthwindEntities northwindEntities = new NorthwindEntities();</a:t>
            </a:r>
          </a:p>
          <a:p>
            <a:r>
              <a:rPr lang="fr-FR" sz="1800" dirty="0"/>
              <a:t>var category = northwindEntities.Categories.Find(46);</a:t>
            </a:r>
          </a:p>
          <a:p>
            <a:r>
              <a:rPr lang="fr-FR" sz="1800" dirty="0"/>
              <a:t>northwindEntities.Categories.Remove(category);</a:t>
            </a:r>
          </a:p>
          <a:p>
            <a:r>
              <a:rPr lang="fr-FR" sz="1800" dirty="0"/>
              <a:t>northwindEntities.SaveChanges();</a:t>
            </a:r>
            <a:endParaRPr lang="en-US" sz="19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33400" y="4334470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 smtClean="0"/>
              <a:t>NorthwindEntities northwindEntities = new NorthwindEntities();</a:t>
            </a:r>
          </a:p>
          <a:p>
            <a:r>
              <a:rPr lang="en-US" sz="1800" noProof="1" smtClean="0"/>
              <a:t>northwindEntities.Database.ExecuteSqlCommand(</a:t>
            </a:r>
          </a:p>
          <a:p>
            <a:r>
              <a:rPr lang="en-US" sz="1800" noProof="1" smtClean="0"/>
              <a:t>  "DELETE FROM Categories WHERE CategoryID = {0}", 46);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22612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6220241" y="1245074"/>
            <a:ext cx="2229390" cy="1255830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15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6096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Profilers </a:t>
            </a:r>
            <a:r>
              <a:rPr lang="en-US" dirty="0" smtClean="0"/>
              <a:t>intercept the SQL queries executed at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tools to diagnose the hidden Entity Framework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SQL Server has "SQL Server Profiler" tool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 of Enterprise / Developer edition (paid tool)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free SQL Profiler exists for SQL Server: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Express Profiler: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expressprofiler.codeplex.com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19342"/>
            <a:ext cx="7924800" cy="6858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81342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r>
              <a:rPr lang="en-US" dirty="0" smtClean="0"/>
              <a:t>What is the N+1 Query Problem and 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2895600"/>
            <a:ext cx="56388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product has a supplier and a category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/>
              <a:t> along with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Category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4385608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Console.WriteLine</a:t>
            </a:r>
            <a:r>
              <a:rPr lang="en-US" noProof="1"/>
              <a:t>("Product: {0}; </a:t>
            </a:r>
            <a:r>
              <a:rPr lang="en-US" noProof="1" smtClean="0"/>
              <a:t>{</a:t>
            </a:r>
            <a:r>
              <a:rPr lang="en-US" noProof="1"/>
              <a:t>1}; </a:t>
            </a:r>
            <a:r>
              <a:rPr lang="en-US" noProof="1" smtClean="0"/>
              <a:t>{</a:t>
            </a:r>
            <a:r>
              <a:rPr lang="en-US" noProof="1"/>
              <a:t>2}",</a:t>
            </a:r>
          </a:p>
          <a:p>
            <a:r>
              <a:rPr lang="en-US" noProof="1" smtClean="0"/>
              <a:t>    product.ProductName</a:t>
            </a:r>
            <a:r>
              <a:rPr lang="en-US" noProof="1"/>
              <a:t>, product.Supplier.CompanyName,</a:t>
            </a:r>
          </a:p>
          <a:p>
            <a:r>
              <a:rPr lang="en-US" noProof="1" smtClean="0"/>
              <a:t>    </a:t>
            </a:r>
            <a:r>
              <a:rPr lang="en-US" noProof="1"/>
              <a:t>product.Category.CategoryName);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72000"/>
            <a:ext cx="8839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products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201 SQL queries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1904399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Console.WriteLine("Product: {0}; {1}; {2}",</a:t>
            </a:r>
          </a:p>
          <a:p>
            <a:r>
              <a:rPr lang="en-US" noProof="1"/>
              <a:t>    product.ProductName, product.Supplier.CompanyName,</a:t>
            </a:r>
          </a:p>
          <a:p>
            <a:r>
              <a:rPr lang="en-US" noProof="1"/>
              <a:t>    product.Category.CategoryName);</a:t>
            </a:r>
          </a:p>
          <a:p>
            <a:r>
              <a:rPr lang="en-US" noProof="1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will execute N+1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SQL queries: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53200" y="1611424"/>
            <a:ext cx="2362200" cy="653153"/>
          </a:xfrm>
          <a:prstGeom prst="wedgeRoundRectCallout">
            <a:avLst>
              <a:gd name="adj1" fmla="val -60300"/>
              <a:gd name="adj2" fmla="val 22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products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6000" y="3277907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supplier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24200" y="3536181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category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6012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product in context.Products.</a:t>
            </a:r>
          </a:p>
          <a:p>
            <a:r>
              <a:rPr lang="en-US" noProof="1" smtClean="0"/>
              <a:t>  Include("Supplier").Include("Category"))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Console.WriteLine("Product: {0}; {1}; {2}",</a:t>
            </a:r>
          </a:p>
          <a:p>
            <a:r>
              <a:rPr lang="en-US" noProof="1" smtClean="0"/>
              <a:t>    product.ProductName, product.Supplier.CompanyName,</a:t>
            </a:r>
          </a:p>
          <a:p>
            <a:r>
              <a:rPr lang="en-US" noProof="1" smtClean="0"/>
              <a:t>    product.Category.CategoryName);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371600" y="2403750"/>
            <a:ext cx="7315200" cy="891516"/>
          </a:xfrm>
          <a:prstGeom prst="wedgeRoundRectCallout">
            <a:avLst>
              <a:gd name="adj1" fmla="val -49415"/>
              <a:gd name="adj2" fmla="val 120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related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43200" y="5617080"/>
            <a:ext cx="54483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related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742</Words>
  <Application>Microsoft Office PowerPoint</Application>
  <PresentationFormat>On-screen Show (4:3)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PowerPoint Presentation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Incorrect Use of ToList()</vt:lpstr>
      <vt:lpstr>Incorrect Use of ToList()</vt:lpstr>
      <vt:lpstr>Incorrect Use of ToList()</vt:lpstr>
      <vt:lpstr>Incorrect Use of SELECT *</vt:lpstr>
      <vt:lpstr>Deleting Entities Faster with Native SQL Query</vt:lpstr>
      <vt:lpstr>Deleting Entities</vt:lpstr>
      <vt:lpstr>Deleting Entities Faster with Native SQL Query</vt:lpstr>
      <vt:lpstr>Entity Framework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Nikolay</cp:lastModifiedBy>
  <cp:revision>1979</cp:revision>
  <dcterms:created xsi:type="dcterms:W3CDTF">2007-12-08T16:03:35Z</dcterms:created>
  <dcterms:modified xsi:type="dcterms:W3CDTF">2014-08-26T07:10:05Z</dcterms:modified>
  <cp:category>databases, ORM</cp:category>
</cp:coreProperties>
</file>