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5"/>
  </p:notesMasterIdLst>
  <p:sldIdLst>
    <p:sldId id="256" r:id="rId2"/>
    <p:sldId id="257" r:id="rId3"/>
    <p:sldId id="281" r:id="rId4"/>
    <p:sldId id="313" r:id="rId5"/>
    <p:sldId id="330" r:id="rId6"/>
    <p:sldId id="314" r:id="rId7"/>
    <p:sldId id="315" r:id="rId8"/>
    <p:sldId id="316" r:id="rId9"/>
    <p:sldId id="331" r:id="rId10"/>
    <p:sldId id="333" r:id="rId11"/>
    <p:sldId id="334" r:id="rId12"/>
    <p:sldId id="317" r:id="rId13"/>
    <p:sldId id="267" r:id="rId14"/>
    <p:sldId id="268" r:id="rId15"/>
    <p:sldId id="318" r:id="rId16"/>
    <p:sldId id="284" r:id="rId17"/>
    <p:sldId id="286" r:id="rId18"/>
    <p:sldId id="282" r:id="rId19"/>
    <p:sldId id="319" r:id="rId20"/>
    <p:sldId id="320" r:id="rId21"/>
    <p:sldId id="289" r:id="rId22"/>
    <p:sldId id="335" r:id="rId23"/>
    <p:sldId id="33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1798" autoAdjust="0"/>
  </p:normalViewPr>
  <p:slideViewPr>
    <p:cSldViewPr>
      <p:cViewPr varScale="1">
        <p:scale>
          <a:sx n="114" d="100"/>
          <a:sy n="114" d="100"/>
        </p:scale>
        <p:origin x="6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0F2E-DEA1-45E0-A83A-3202E353F5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Cookies, Local and </a:t>
            </a:r>
            <a:r>
              <a:rPr lang="en-US" smtClean="0"/>
              <a:t>Session Storage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3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83171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286000"/>
          </a:xfrm>
        </p:spPr>
        <p:txBody>
          <a:bodyPr/>
          <a:lstStyle/>
          <a:p>
            <a:r>
              <a:rPr lang="en-US" dirty="0" smtClean="0"/>
              <a:t>Cookies can be accessed with JavaScript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document.cookie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Thought cookies are not strings, they are used as strings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28600" y="3276600"/>
            <a:ext cx="8686800" cy="266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dirty="0" smtClean="0"/>
              <a:t>//</a:t>
            </a:r>
            <a:r>
              <a:rPr lang="nl-NL" dirty="0"/>
              <a:t>sets a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</a:t>
            </a:r>
            <a:r>
              <a:rPr lang="nl-NL" dirty="0"/>
              <a:t>=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 'c1=cookie1; </a:t>
            </a:r>
            <a:r>
              <a:rPr lang="nl-NL" dirty="0"/>
              <a:t>expires=Thu, </a:t>
            </a:r>
            <a:r>
              <a:rPr lang="nl-NL" dirty="0" smtClean="0"/>
              <a:t>30 Apr 2013 21:44:00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  <a:endParaRPr lang="nl-NL" dirty="0"/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</a:t>
            </a:r>
            <a:r>
              <a:rPr lang="nl-NL" dirty="0"/>
              <a:t>sets another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=</a:t>
            </a:r>
            <a:endParaRPr lang="nl-NL" dirty="0"/>
          </a:p>
          <a:p>
            <a:pPr>
              <a:lnSpc>
                <a:spcPct val="95000"/>
              </a:lnSpc>
            </a:pPr>
            <a:r>
              <a:rPr lang="nl-NL" dirty="0"/>
              <a:t> </a:t>
            </a:r>
            <a:r>
              <a:rPr lang="nl-NL" dirty="0" smtClean="0"/>
              <a:t>'c2=cookie2; expires=Tue, 29 </a:t>
            </a:r>
            <a:r>
              <a:rPr lang="nl-NL" dirty="0"/>
              <a:t>Apr 2013 </a:t>
            </a:r>
            <a:r>
              <a:rPr lang="nl-NL" dirty="0" smtClean="0"/>
              <a:t>11:11:11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//reads all cookies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console.log(document.cookie);</a:t>
            </a:r>
          </a:p>
        </p:txBody>
      </p:sp>
    </p:spTree>
    <p:extLst>
      <p:ext uri="{BB962C8B-B14F-4D97-AF65-F5344CB8AC3E}">
        <p14:creationId xmlns:p14="http://schemas.microsoft.com/office/powerpoint/2010/main" val="1556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Read cookie (its information)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94198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readCookie</a:t>
            </a:r>
            <a:r>
              <a:rPr lang="en-US" dirty="0"/>
              <a:t>(name) {</a:t>
            </a:r>
          </a:p>
          <a:p>
            <a:r>
              <a:rPr lang="en-US" dirty="0" smtClean="0"/>
              <a:t>  var </a:t>
            </a:r>
            <a:r>
              <a:rPr lang="en-US" dirty="0" err="1"/>
              <a:t>allCookies</a:t>
            </a:r>
            <a:r>
              <a:rPr lang="en-US" dirty="0"/>
              <a:t> = </a:t>
            </a:r>
            <a:r>
              <a:rPr lang="en-US" dirty="0" err="1"/>
              <a:t>document.cookie.split</a:t>
            </a:r>
            <a:r>
              <a:rPr lang="en-US" dirty="0"/>
              <a:t>(";");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allCookies.length</a:t>
            </a:r>
            <a:r>
              <a:rPr lang="en-US" dirty="0"/>
              <a:t>; i++) {</a:t>
            </a:r>
          </a:p>
          <a:p>
            <a:r>
              <a:rPr lang="en-US" dirty="0"/>
              <a:t>  </a:t>
            </a:r>
            <a:r>
              <a:rPr lang="en-US" dirty="0" smtClean="0"/>
              <a:t>  var </a:t>
            </a:r>
            <a:r>
              <a:rPr lang="en-US" dirty="0"/>
              <a:t>cookie = </a:t>
            </a:r>
            <a:r>
              <a:rPr lang="en-US" dirty="0" err="1"/>
              <a:t>allCookies</a:t>
            </a:r>
            <a:r>
              <a:rPr lang="en-US" dirty="0"/>
              <a:t>[i];</a:t>
            </a:r>
          </a:p>
          <a:p>
            <a:r>
              <a:rPr lang="en-US" dirty="0"/>
              <a:t>    </a:t>
            </a:r>
            <a:r>
              <a:rPr lang="en-US" dirty="0" smtClean="0"/>
              <a:t>var </a:t>
            </a:r>
            <a:r>
              <a:rPr lang="en-US" dirty="0" err="1"/>
              <a:t>trailingZeros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(var j = 0; j &lt; </a:t>
            </a:r>
            <a:r>
              <a:rPr lang="en-US" dirty="0" err="1"/>
              <a:t>cookie.length</a:t>
            </a:r>
            <a:r>
              <a:rPr lang="en-US" dirty="0"/>
              <a:t>; j++) {</a:t>
            </a:r>
          </a:p>
          <a:p>
            <a:r>
              <a:rPr lang="en-US" dirty="0"/>
              <a:t>    </a:t>
            </a:r>
            <a:r>
              <a:rPr lang="en-US" dirty="0" smtClean="0"/>
              <a:t>  if </a:t>
            </a:r>
            <a:r>
              <a:rPr lang="en-US" dirty="0"/>
              <a:t>(cookie[j] !== " ") {</a:t>
            </a:r>
          </a:p>
          <a:p>
            <a:r>
              <a:rPr lang="en-US" dirty="0"/>
              <a:t>      </a:t>
            </a:r>
            <a:r>
              <a:rPr lang="en-US" dirty="0" smtClean="0"/>
              <a:t>  break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cookie = </a:t>
            </a:r>
            <a:r>
              <a:rPr lang="en-US" dirty="0" err="1"/>
              <a:t>cookie.substring</a:t>
            </a:r>
            <a:r>
              <a:rPr lang="en-US" dirty="0"/>
              <a:t>(j);</a:t>
            </a:r>
          </a:p>
          <a:p>
            <a:r>
              <a:rPr lang="en-US" dirty="0"/>
              <a:t>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cookie.startsWith</a:t>
            </a:r>
            <a:r>
              <a:rPr lang="en-US" dirty="0"/>
              <a:t>(name + "=")) {</a:t>
            </a:r>
          </a:p>
          <a:p>
            <a:r>
              <a:rPr lang="en-US" dirty="0"/>
              <a:t>    </a:t>
            </a:r>
            <a:r>
              <a:rPr lang="en-US" dirty="0" smtClean="0"/>
              <a:t>  return </a:t>
            </a:r>
            <a:r>
              <a:rPr lang="en-US" dirty="0"/>
              <a:t>cookie;</a:t>
            </a:r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474121"/>
            <a:ext cx="59436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5943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ru/b/be/Cookie_Monster_Pointing_Right_Back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875" y="2628899"/>
            <a:ext cx="4352925" cy="4229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localStorage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localStorage</a:t>
            </a:r>
            <a:r>
              <a:rPr lang="en-US" sz="3000" dirty="0" smtClean="0"/>
              <a:t> is per document storage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Accessible through </a:t>
            </a:r>
            <a:r>
              <a:rPr lang="en-US" sz="2800" dirty="0" err="1" smtClean="0"/>
              <a:t>document.localStorage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Similar to cookies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Can store much larger amount of data</a:t>
            </a:r>
          </a:p>
          <a:p>
            <a:pPr>
              <a:lnSpc>
                <a:spcPct val="100000"/>
              </a:lnSpc>
            </a:pPr>
            <a:r>
              <a:rPr lang="en-US" sz="3000" smtClean="0"/>
              <a:t>Supported down to </a:t>
            </a:r>
            <a:r>
              <a:rPr lang="en-US" sz="3000" dirty="0" smtClean="0"/>
              <a:t>IE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Needs a shim for IE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Saves data as string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localStorage</a:t>
            </a:r>
            <a:r>
              <a:rPr lang="en-US" sz="3000" dirty="0" smtClean="0"/>
              <a:t> properties: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value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9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Local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460075"/>
            <a:ext cx="80772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 </a:t>
            </a:r>
            <a:r>
              <a:rPr lang="nl-NL" sz="2400" dirty="0"/>
              <a:t>= text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9144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Local Storage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33400" y="4355675"/>
            <a:ext cx="806819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localStorage.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setValue</a:t>
            </a:r>
            <a:r>
              <a:rPr lang="nl-NL" sz="2400" dirty="0" smtClean="0"/>
              <a:t>("text", text);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localStorage.</a:t>
            </a:r>
            <a:r>
              <a:rPr lang="nl-NL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getValue</a:t>
            </a:r>
            <a:r>
              <a:rPr lang="nl-NL" sz="2400" dirty="0" smtClean="0"/>
              <a:t>("text");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3400" y="36576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Same 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3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localStorage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8" name="Picture 6" descr="http://upload.wikimedia.org/wikipedia/commons/9/98/Cern_datacen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81200" y="2743200"/>
            <a:ext cx="5181600" cy="3454398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/>
              <a:t>Session Storage</a:t>
            </a:r>
            <a:endParaRPr lang="en-US" dirty="0" smtClean="0"/>
          </a:p>
          <a:p>
            <a:pPr lvl="1"/>
            <a:r>
              <a:rPr lang="en-US" dirty="0" smtClean="0"/>
              <a:t>Similar to localStorage</a:t>
            </a:r>
            <a:endParaRPr lang="en-US" dirty="0"/>
          </a:p>
          <a:p>
            <a:pPr lvl="1"/>
            <a:r>
              <a:rPr lang="en-US" dirty="0" smtClean="0"/>
              <a:t>Lasts </a:t>
            </a:r>
            <a:r>
              <a:rPr lang="en-US" dirty="0"/>
              <a:t>as long as browser is open</a:t>
            </a:r>
          </a:p>
          <a:p>
            <a:pPr lvl="1"/>
            <a:r>
              <a:rPr lang="en-US" dirty="0" smtClean="0"/>
              <a:t>Opening </a:t>
            </a:r>
            <a:r>
              <a:rPr lang="en-US" dirty="0"/>
              <a:t>page in new window or tab starts new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 smtClean="0"/>
              <a:t>Great </a:t>
            </a:r>
            <a:r>
              <a:rPr lang="en-US" dirty="0"/>
              <a:t>for sensitive data (e.g. banking sessions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store only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Session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28600" y="2035076"/>
            <a:ext cx="8686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incrementLoads() {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if (!</a:t>
            </a:r>
            <a:r>
              <a:rPr lang="nl-NL" sz="2400" dirty="0"/>
              <a:t>sessionStorage. counter) {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  </a:t>
            </a:r>
            <a:r>
              <a:rPr lang="nl-NL" sz="2400" dirty="0"/>
              <a:t>sessionStorage.setItem(" counter ", </a:t>
            </a:r>
            <a:r>
              <a:rPr lang="nl-NL" sz="2400" dirty="0" smtClean="0"/>
              <a:t>0);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}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var </a:t>
            </a:r>
            <a:r>
              <a:rPr lang="nl-NL" sz="2400" dirty="0"/>
              <a:t>currentCount = 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parseInt(sessionStorage.getItem("counter"));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currentCount</a:t>
            </a:r>
            <a:r>
              <a:rPr lang="nl-NL" sz="2400" dirty="0"/>
              <a:t>++;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sessionStorage.setItem</a:t>
            </a:r>
            <a:r>
              <a:rPr lang="nl-NL" sz="2400" dirty="0" smtClean="0"/>
              <a:t>("counter",currentCount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document.getElementById</a:t>
            </a:r>
            <a:r>
              <a:rPr lang="nl-NL" sz="2400" dirty="0"/>
              <a:t>("countDiv").innerHTML </a:t>
            </a:r>
            <a:r>
              <a:rPr lang="nl-NL" sz="2400" dirty="0" smtClean="0"/>
              <a:t>=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1337608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Session Storage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16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err="1" smtClean="0"/>
              <a:t>sessionStorage</a:t>
            </a:r>
            <a:r>
              <a:rPr lang="en-US" dirty="0" smtClean="0"/>
              <a:t> 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71900" cy="188595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0774" y="3668262"/>
            <a:ext cx="2827852" cy="216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Object in 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and session storage can only contain strings</a:t>
            </a:r>
          </a:p>
          <a:p>
            <a:pPr lvl="1"/>
            <a:r>
              <a:rPr lang="en-US" dirty="0" smtClean="0"/>
              <a:t>If you try to save an object, its </a:t>
            </a:r>
            <a:r>
              <a:rPr lang="en-US" dirty="0" err="1" smtClean="0"/>
              <a:t>toString</a:t>
            </a:r>
            <a:r>
              <a:rPr lang="en-US" dirty="0" smtClean="0"/>
              <a:t>() method will be invoked </a:t>
            </a:r>
          </a:p>
          <a:p>
            <a:r>
              <a:rPr lang="en-US" dirty="0" smtClean="0"/>
              <a:t>To save objects into web storages, need to extend the Storage prototype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4267200"/>
            <a:ext cx="8686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1800" dirty="0" smtClean="0"/>
              <a:t>Storage.prototype.setObject </a:t>
            </a:r>
            <a:r>
              <a:rPr lang="nl-NL" sz="1800" dirty="0"/>
              <a:t>= 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setObject(key, obj</a:t>
            </a:r>
            <a:r>
              <a:rPr lang="nl-NL" sz="1800" dirty="0" smtClean="0"/>
              <a:t>){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this.setItem(key</a:t>
            </a:r>
            <a:r>
              <a:rPr lang="nl-NL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JSON.stringify(obj)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nl-NL" sz="1800" dirty="0" smtClean="0"/>
              <a:t>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Storage.prototype.getObject = 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getObject(key) {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return JSON.parse(this.getItem(key))</a:t>
            </a:r>
            <a:r>
              <a:rPr lang="nl-NL" sz="1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00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Cookies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SessionStorage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LocalStorage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Shims for </a:t>
            </a:r>
            <a:r>
              <a:rPr lang="en-US" dirty="0" err="1" smtClean="0"/>
              <a:t>localStorage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err="1" smtClean="0"/>
              <a:t>sessionStorage</a:t>
            </a:r>
            <a:endParaRPr lang="en-US" dirty="0"/>
          </a:p>
        </p:txBody>
      </p:sp>
      <p:pic>
        <p:nvPicPr>
          <p:cNvPr id="7" name="Picture 4" descr="http://www.wise-women.org/tutorials/csstut/flow_kl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5395">
            <a:off x="6423379" y="1169086"/>
            <a:ext cx="2105037" cy="2371674"/>
          </a:xfrm>
          <a:prstGeom prst="roundRect">
            <a:avLst>
              <a:gd name="adj" fmla="val 2535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mmmeeja.com/gfx/blog/javascri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5470" y="4226248"/>
            <a:ext cx="2853971" cy="2140477"/>
          </a:xfrm>
          <a:prstGeom prst="round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33800" y="2057400"/>
            <a:ext cx="5181600" cy="1447800"/>
          </a:xfrm>
        </p:spPr>
        <p:txBody>
          <a:bodyPr/>
          <a:lstStyle/>
          <a:p>
            <a:r>
              <a:rPr lang="en-US" dirty="0"/>
              <a:t>Saving Object in WebStorages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33800" y="3581399"/>
            <a:ext cx="5181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s://upload.wikimedia.org/wikipedia/commons/thumb/c/c9/StorageTek_Powderhorn_tape_library.jpg/220px-StorageTek_Powderhorn_tape_libr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523999"/>
            <a:ext cx="3089611" cy="41148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Storages</a:t>
            </a:r>
          </a:p>
        </p:txBody>
      </p:sp>
    </p:spTree>
    <p:extLst>
      <p:ext uri="{BB962C8B-B14F-4D97-AF65-F5344CB8AC3E}">
        <p14:creationId xmlns:p14="http://schemas.microsoft.com/office/powerpoint/2010/main" val="18238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Create a simple number guessing game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The computer generates a random number with four different digits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The leftmost digit must not be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(zero)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For simplicity called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At each turn the player enters a four-digit number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For simplicity called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xyzw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When the game ends: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Ask the player for a nickname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Save the nickname inside the </a:t>
            </a:r>
            <a:r>
              <a:rPr lang="en-US" sz="2400" dirty="0" err="1"/>
              <a:t>localStorage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Implement a high-score </a:t>
            </a:r>
            <a:r>
              <a:rPr lang="en-US" sz="2600" dirty="0" smtClean="0"/>
              <a:t>list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(cont.) Create a simple number guessing game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Sheep</a:t>
            </a:r>
            <a:r>
              <a:rPr lang="en-US" sz="2600" dirty="0"/>
              <a:t> means that a digit from </a:t>
            </a:r>
            <a:r>
              <a:rPr lang="en-US" sz="2600" dirty="0" err="1"/>
              <a:t>xyzw</a:t>
            </a:r>
            <a:r>
              <a:rPr lang="en-US" sz="2600" dirty="0"/>
              <a:t> is contained in </a:t>
            </a:r>
            <a:r>
              <a:rPr lang="en-US" sz="2600" dirty="0" err="1"/>
              <a:t>abcd</a:t>
            </a:r>
            <a:r>
              <a:rPr lang="en-US" sz="2600" dirty="0"/>
              <a:t>, but not on the same position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If two such digits exists, the sheep are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Ram means that a digit from </a:t>
            </a:r>
            <a:r>
              <a:rPr lang="en-US" sz="2600" dirty="0" err="1"/>
              <a:t>xyzw</a:t>
            </a:r>
            <a:r>
              <a:rPr lang="en-US" sz="2600" dirty="0"/>
              <a:t> is contained in </a:t>
            </a:r>
            <a:r>
              <a:rPr lang="en-US" sz="2600" dirty="0" err="1"/>
              <a:t>abcd</a:t>
            </a:r>
            <a:r>
              <a:rPr lang="en-US" sz="2600" dirty="0"/>
              <a:t> and it is on the same position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If two such digits exists, the rams are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The game continues until the player guesses the number </a:t>
            </a:r>
            <a:r>
              <a:rPr lang="en-US" sz="2600" dirty="0" err="1" smtClean="0"/>
              <a:t>abcd</a:t>
            </a:r>
            <a:endParaRPr lang="en-US" sz="2600" dirty="0" smtClean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i.e. has 4 rams</a:t>
            </a:r>
          </a:p>
        </p:txBody>
      </p:sp>
    </p:spTree>
    <p:extLst>
      <p:ext uri="{BB962C8B-B14F-4D97-AF65-F5344CB8AC3E}">
        <p14:creationId xmlns:p14="http://schemas.microsoft.com/office/powerpoint/2010/main" val="313202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14800" y="2362200"/>
            <a:ext cx="4724400" cy="685800"/>
          </a:xfrm>
        </p:spPr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4800" y="3088479"/>
            <a:ext cx="4724400" cy="569120"/>
          </a:xfrm>
        </p:spPr>
        <p:txBody>
          <a:bodyPr/>
          <a:lstStyle/>
          <a:p>
            <a:r>
              <a:rPr lang="en-US" dirty="0" smtClean="0"/>
              <a:t>Cookies, Local and Session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43990">
            <a:off x="5854623" y="4281688"/>
            <a:ext cx="1617016" cy="19754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48390"/>
            <a:ext cx="3949494" cy="4190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5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WebStorages are places to store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 user settings, so next time he opens the application, they can be loaded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Three common types of Web Storage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Cookies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Accessible only from a </a:t>
            </a:r>
            <a:r>
              <a:rPr lang="en-US" dirty="0" smtClean="0"/>
              <a:t>single document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localStorage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from a </a:t>
            </a:r>
            <a:r>
              <a:rPr lang="en-US" dirty="0"/>
              <a:t>single </a:t>
            </a:r>
            <a:r>
              <a:rPr lang="en-US" dirty="0" smtClean="0"/>
              <a:t>document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sessionStorage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while the </a:t>
            </a:r>
            <a:r>
              <a:rPr lang="en-US" dirty="0"/>
              <a:t>document </a:t>
            </a:r>
            <a:r>
              <a:rPr lang="en-US" dirty="0" smtClean="0"/>
              <a:t>is opened</a:t>
            </a:r>
          </a:p>
        </p:txBody>
      </p:sp>
    </p:spTree>
    <p:extLst>
      <p:ext uri="{BB962C8B-B14F-4D97-AF65-F5344CB8AC3E}">
        <p14:creationId xmlns:p14="http://schemas.microsoft.com/office/powerpoint/2010/main" val="190458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pic>
        <p:nvPicPr>
          <p:cNvPr id="1028" name="Picture 4" descr="http://upload.wikimedia.org/wikipedia/commons/thumb/f/f0/LSO_Super-Cookies.gif/700px-LSO_Super-Cook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250" y="3962400"/>
            <a:ext cx="6667500" cy="2238376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b/b9/Chocolate_Chip_Cookies_-_kimberlykv.jpg/220px-Chocolate_Chip_Cookies_-_kimberlyk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50452">
            <a:off x="587852" y="1273906"/>
            <a:ext cx="2698315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2/24/Peanut_butter_cookies,_September_2009.jpg/250px-Peanut_butter_cookies,_September_20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81387">
            <a:off x="6002801" y="1283308"/>
            <a:ext cx="2711773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r>
              <a:rPr lang="en-US" dirty="0" smtClean="0"/>
              <a:t>Cookies are small pieces of data</a:t>
            </a:r>
          </a:p>
          <a:p>
            <a:pPr lvl="1"/>
            <a:r>
              <a:rPr lang="en-US" dirty="0" smtClean="0"/>
              <a:t>Accessible from a concrete application</a:t>
            </a:r>
          </a:p>
          <a:p>
            <a:pPr lvl="1"/>
            <a:r>
              <a:rPr lang="en-US" dirty="0" smtClean="0"/>
              <a:t>Stored in the user's browsers</a:t>
            </a:r>
          </a:p>
          <a:p>
            <a:pPr lvl="2"/>
            <a:r>
              <a:rPr lang="en-US" dirty="0" smtClean="0"/>
              <a:t>i.e. different cookies for different browsers</a:t>
            </a:r>
          </a:p>
          <a:p>
            <a:pPr lvl="1"/>
            <a:r>
              <a:rPr lang="en-US" dirty="0" smtClean="0"/>
              <a:t>Cookies can store only plain text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used to save some state of the user preferences and settings</a:t>
            </a:r>
          </a:p>
          <a:p>
            <a:pPr lvl="1"/>
            <a:r>
              <a:rPr lang="en-US" dirty="0" smtClean="0"/>
              <a:t>If you have authenticated to the server once, it is not necessary to do so again</a:t>
            </a:r>
          </a:p>
          <a:p>
            <a:pPr lvl="1"/>
            <a:r>
              <a:rPr lang="en-US" dirty="0" smtClean="0"/>
              <a:t>Cookies are attached to the headers </a:t>
            </a:r>
            <a:r>
              <a:rPr lang="en-US" smtClean="0"/>
              <a:t>of every </a:t>
            </a:r>
            <a:r>
              <a:rPr lang="en-US" dirty="0" smtClean="0"/>
              <a:t>HTTP request to the server</a:t>
            </a:r>
          </a:p>
          <a:p>
            <a:r>
              <a:rPr lang="en-US" dirty="0" smtClean="0"/>
              <a:t>Cookies can be read and set by JavaScript</a:t>
            </a:r>
          </a:p>
        </p:txBody>
      </p:sp>
    </p:spTree>
    <p:extLst>
      <p:ext uri="{BB962C8B-B14F-4D97-AF65-F5344CB8AC3E}">
        <p14:creationId xmlns:p14="http://schemas.microsoft.com/office/powerpoint/2010/main" val="3924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cookie consists of three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name-value pair that holds the cookie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expire date, after which this cookie is not available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domain and path to the server, that the cookie belongs to</a:t>
            </a:r>
          </a:p>
        </p:txBody>
      </p:sp>
    </p:spTree>
    <p:extLst>
      <p:ext uri="{BB962C8B-B14F-4D97-AF65-F5344CB8AC3E}">
        <p14:creationId xmlns:p14="http://schemas.microsoft.com/office/powerpoint/2010/main" val="26190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Name-value pairs hold the cookie's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used to reach the data stored in the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read a cookie, you must search for the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Expire 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give timeframe for the work of the cookie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not set, the cookie is removed when closing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make a forever cookie, set the expire date after enough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5785</TotalTime>
  <Words>869</Words>
  <Application>Microsoft Office PowerPoint</Application>
  <PresentationFormat>On-screen Show (4:3)</PresentationFormat>
  <Paragraphs>164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Web Storages</vt:lpstr>
      <vt:lpstr>Table of Contents</vt:lpstr>
      <vt:lpstr>WebStorages</vt:lpstr>
      <vt:lpstr>WebStorages</vt:lpstr>
      <vt:lpstr>Cookies</vt:lpstr>
      <vt:lpstr>Cookies</vt:lpstr>
      <vt:lpstr>Cookies (2)</vt:lpstr>
      <vt:lpstr>Cookies (3)</vt:lpstr>
      <vt:lpstr>Cookies (4)</vt:lpstr>
      <vt:lpstr>Working with Cookies</vt:lpstr>
      <vt:lpstr>Working with Cookies</vt:lpstr>
      <vt:lpstr>Cookies</vt:lpstr>
      <vt:lpstr>localStorage</vt:lpstr>
      <vt:lpstr>PowerPoint Presentation</vt:lpstr>
      <vt:lpstr>localStorage</vt:lpstr>
      <vt:lpstr>Session Storage</vt:lpstr>
      <vt:lpstr>PowerPoint Presentation</vt:lpstr>
      <vt:lpstr>sessionStorage Storages</vt:lpstr>
      <vt:lpstr>Saving Object in WebStorages</vt:lpstr>
      <vt:lpstr>Saving Object in WebStorages</vt:lpstr>
      <vt:lpstr>Web Storages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1140</cp:revision>
  <dcterms:created xsi:type="dcterms:W3CDTF">2006-08-16T00:00:00Z</dcterms:created>
  <dcterms:modified xsi:type="dcterms:W3CDTF">2014-07-17T07:08:05Z</dcterms:modified>
</cp:coreProperties>
</file>