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86" r:id="rId2"/>
    <p:sldId id="287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94421" autoAdjust="0"/>
  </p:normalViewPr>
  <p:slideViewPr>
    <p:cSldViewPr>
      <p:cViewPr>
        <p:scale>
          <a:sx n="75" d="100"/>
          <a:sy n="75" d="100"/>
        </p:scale>
        <p:origin x="-1992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-the-knot.org/pythagoras/DistanceFormula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Create a </a:t>
            </a:r>
            <a:r>
              <a:rPr lang="en-US" sz="2800" dirty="0" err="1" smtClean="0">
                <a:solidFill>
                  <a:srgbClr val="EBFFD2"/>
                </a:solidFill>
              </a:rPr>
              <a:t>ChaoticParticle</a:t>
            </a:r>
            <a:r>
              <a:rPr lang="en-US" sz="2800" dirty="0" smtClean="0">
                <a:solidFill>
                  <a:srgbClr val="EBFFD2"/>
                </a:solidFill>
              </a:rPr>
              <a:t> class, which is a Particle, randomly changing its movement (Speed). You are not allowed to edit any existing class.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/>
              <a:t>Test the </a:t>
            </a:r>
            <a:r>
              <a:rPr lang="en-US" sz="2800" dirty="0" err="1" smtClean="0"/>
              <a:t>ChaoticParticle</a:t>
            </a:r>
            <a:r>
              <a:rPr lang="en-US" sz="2800" dirty="0" smtClean="0"/>
              <a:t> through the </a:t>
            </a:r>
            <a:r>
              <a:rPr lang="en-US" sz="2800" dirty="0" err="1" smtClean="0"/>
              <a:t>ParticleSystemMain</a:t>
            </a:r>
            <a:r>
              <a:rPr lang="en-US" sz="2800" dirty="0" smtClean="0"/>
              <a:t> 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Create a </a:t>
            </a:r>
            <a:r>
              <a:rPr lang="en-US" sz="2800" dirty="0" err="1" smtClean="0">
                <a:solidFill>
                  <a:srgbClr val="EBFFD2"/>
                </a:solidFill>
              </a:rPr>
              <a:t>ChickenParticle</a:t>
            </a:r>
            <a:r>
              <a:rPr lang="en-US" sz="2800" dirty="0" smtClean="0"/>
              <a:t> class. The </a:t>
            </a:r>
            <a:r>
              <a:rPr lang="en-US" sz="2800" dirty="0" err="1" smtClean="0"/>
              <a:t>ChickenParticle</a:t>
            </a:r>
            <a:r>
              <a:rPr lang="en-US" sz="2800" dirty="0" smtClean="0"/>
              <a:t> class moves like a </a:t>
            </a:r>
            <a:r>
              <a:rPr lang="en-US" sz="2800" dirty="0" err="1" smtClean="0"/>
              <a:t>ChaoticParticle</a:t>
            </a:r>
            <a:r>
              <a:rPr lang="en-US" sz="2800" dirty="0" smtClean="0"/>
              <a:t>, but randomly stops at different positions for several simulation ticks and, for each of those stops, creates (lays) a new </a:t>
            </a:r>
            <a:r>
              <a:rPr lang="en-US" sz="2800" dirty="0" err="1" smtClean="0"/>
              <a:t>ChickenParticle</a:t>
            </a:r>
            <a:r>
              <a:rPr lang="en-US" sz="2800" dirty="0" smtClean="0"/>
              <a:t>. </a:t>
            </a:r>
            <a:r>
              <a:rPr lang="en-US" sz="2800" dirty="0"/>
              <a:t>You are not allowed to edit any existing class.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Test the </a:t>
            </a:r>
            <a:r>
              <a:rPr lang="en-US" sz="2800" dirty="0" err="1" smtClean="0">
                <a:solidFill>
                  <a:srgbClr val="EBFFD2"/>
                </a:solidFill>
              </a:rPr>
              <a:t>ChickenParticle</a:t>
            </a:r>
            <a:r>
              <a:rPr lang="en-US" sz="2800" dirty="0" smtClean="0">
                <a:solidFill>
                  <a:srgbClr val="EBFFD2"/>
                </a:solidFill>
              </a:rPr>
              <a:t> class through the </a:t>
            </a:r>
            <a:r>
              <a:rPr lang="en-US" sz="2800" dirty="0" err="1" smtClean="0">
                <a:solidFill>
                  <a:srgbClr val="EBFFD2"/>
                </a:solidFill>
              </a:rPr>
              <a:t>ParcticleSystemMain</a:t>
            </a:r>
            <a:r>
              <a:rPr lang="en-US" sz="2800" dirty="0" smtClean="0">
                <a:solidFill>
                  <a:srgbClr val="EBFFD2"/>
                </a:solidFill>
              </a:rPr>
              <a:t> class.</a:t>
            </a: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Implement a </a:t>
            </a:r>
            <a:r>
              <a:rPr lang="en-US" dirty="0" err="1" smtClean="0"/>
              <a:t>ParticleRepeller</a:t>
            </a:r>
            <a:r>
              <a:rPr lang="en-US" dirty="0" smtClean="0"/>
              <a:t> class. A </a:t>
            </a:r>
            <a:r>
              <a:rPr lang="en-US" dirty="0" err="1" smtClean="0"/>
              <a:t>ParticleRepeller</a:t>
            </a:r>
            <a:r>
              <a:rPr lang="en-US" dirty="0" smtClean="0"/>
              <a:t> is a Particle, which pushes other particles away from it (i.e. accelerates them in a direction, opposite of the direction in which the </a:t>
            </a:r>
            <a:r>
              <a:rPr lang="en-US" dirty="0" err="1" smtClean="0"/>
              <a:t>repeller</a:t>
            </a:r>
            <a:r>
              <a:rPr lang="en-US" dirty="0" smtClean="0"/>
              <a:t> is). The </a:t>
            </a:r>
            <a:r>
              <a:rPr lang="en-US" dirty="0" err="1" smtClean="0"/>
              <a:t>repeller</a:t>
            </a:r>
            <a:r>
              <a:rPr lang="en-US" dirty="0" smtClean="0"/>
              <a:t> has an effect only on particles within a certain radius (see </a:t>
            </a:r>
            <a:r>
              <a:rPr lang="en-US" dirty="0" smtClean="0">
                <a:hlinkClick r:id="rId2"/>
              </a:rPr>
              <a:t>Euclidean distance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Test the </a:t>
            </a:r>
            <a:r>
              <a:rPr lang="en-US" dirty="0" err="1" smtClean="0"/>
              <a:t>ParticleRepeller</a:t>
            </a:r>
            <a:r>
              <a:rPr lang="en-US" dirty="0" smtClean="0"/>
              <a:t> class through the </a:t>
            </a:r>
            <a:r>
              <a:rPr lang="en-US" dirty="0" err="1" smtClean="0"/>
              <a:t>ParticleSystemMain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53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2476</TotalTime>
  <Words>161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Georgi Georgiev</cp:lastModifiedBy>
  <cp:revision>606</cp:revision>
  <dcterms:created xsi:type="dcterms:W3CDTF">2007-12-08T16:03:35Z</dcterms:created>
  <dcterms:modified xsi:type="dcterms:W3CDTF">2014-02-20T07:35:44Z</dcterms:modified>
  <cp:category>software engineering</cp:category>
</cp:coreProperties>
</file>