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B9266-E72E-42D6-A7CD-F7CE28F1C27C}" type="datetimeFigureOut">
              <a:rPr lang="en-US" smtClean="0"/>
              <a:t>14-Mar-14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B416C-4EBA-4795-B990-03834F85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1589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0335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50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624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4910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95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5443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5561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342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3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7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031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01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178" y="4723202"/>
            <a:ext cx="2243522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050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60470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75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Spinboxes</a:t>
            </a:r>
            <a:r>
              <a:rPr lang="en-US" dirty="0" smtClean="0"/>
              <a:t> </a:t>
            </a:r>
            <a:r>
              <a:rPr lang="en-US" dirty="0" smtClean="0"/>
              <a:t>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842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549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3605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180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33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882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82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</a:t>
            </a:r>
            <a:r>
              <a:rPr lang="en-US" sz="2800" dirty="0" smtClean="0"/>
              <a:t>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*Construct </a:t>
            </a:r>
            <a:r>
              <a:rPr lang="en-US" sz="2800" dirty="0" smtClean="0"/>
              <a:t>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CSS </a:t>
            </a:r>
            <a:r>
              <a:rPr lang="en-US" sz="2600" smtClean="0"/>
              <a:t>is required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26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28113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47950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502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5833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0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</TotalTime>
  <Words>1641</Words>
  <Application>Microsoft Office PowerPoint</Application>
  <PresentationFormat>On-screen Show (4:3)</PresentationFormat>
  <Paragraphs>290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</vt:lpstr>
      <vt:lpstr>Homework (2)</vt:lpstr>
      <vt:lpstr>Homework (3)</vt:lpstr>
      <vt:lpstr>Homework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Frames</dc:title>
  <dc:creator>Doncho Minkov</dc:creator>
  <cp:lastModifiedBy>Doncho Minkov</cp:lastModifiedBy>
  <cp:revision>8</cp:revision>
  <dcterms:created xsi:type="dcterms:W3CDTF">2014-03-14T07:43:41Z</dcterms:created>
  <dcterms:modified xsi:type="dcterms:W3CDTF">2014-03-14T07:54:55Z</dcterms:modified>
</cp:coreProperties>
</file>