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9042-A6AA-48B9-ABC0-8FB3D927C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54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90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99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64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55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90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45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5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0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341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15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208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JavaScript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937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64209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08776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055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8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5592" y="158993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5592" y="231621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5612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306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Operator </a:t>
            </a:r>
            <a:r>
              <a:rPr lang="en-US" dirty="0"/>
              <a:t>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89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454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96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61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1550"/>
            <a:ext cx="8686800" cy="5294050"/>
          </a:xfrm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844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</a:t>
            </a:r>
            <a:r>
              <a:rPr lang="en-US" smtClean="0"/>
              <a:t>current scope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4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292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7946"/>
              <a:gd name="adj2" fmla="val 1241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7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/>
              <a:t> – take one operand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/>
              <a:t> – take two operands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22112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8800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289610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5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261</TotalTime>
  <Words>2153</Words>
  <Application>Microsoft Office PowerPoint</Application>
  <PresentationFormat>On-screen Show (4:3)</PresentationFormat>
  <Paragraphs>447</Paragraphs>
  <Slides>39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Operators and Expressions</vt:lpstr>
      <vt:lpstr>Table of Contents</vt:lpstr>
      <vt:lpstr>Operators in JavaScript</vt:lpstr>
      <vt:lpstr>What is an Operator?</vt:lpstr>
      <vt:lpstr>Operators in JavaScript</vt:lpstr>
      <vt:lpstr>Categories of Operators in JS 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 Example</vt:lpstr>
      <vt:lpstr>Arithmetic Operators – Example (2)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Expressions</vt:lpstr>
      <vt:lpstr>Expressions</vt:lpstr>
      <vt:lpstr>Expressions (2)</vt:lpstr>
      <vt:lpstr>Expressions</vt:lpstr>
      <vt:lpstr>Operators and Expressions</vt:lpstr>
      <vt:lpstr>Exercises</vt:lpstr>
      <vt:lpstr>Exercises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Ivaylo Kenov</cp:lastModifiedBy>
  <cp:revision>53</cp:revision>
  <dcterms:created xsi:type="dcterms:W3CDTF">2013-02-21T09:51:06Z</dcterms:created>
  <dcterms:modified xsi:type="dcterms:W3CDTF">2014-04-28T18:33:03Z</dcterms:modified>
</cp:coreProperties>
</file>