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8"/>
  </p:notesMasterIdLst>
  <p:handoutMasterIdLst>
    <p:handoutMasterId r:id="rId49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417" r:id="rId29"/>
    <p:sldId id="416" r:id="rId30"/>
    <p:sldId id="383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5" r:id="rId39"/>
    <p:sldId id="396" r:id="rId40"/>
    <p:sldId id="398" r:id="rId41"/>
    <p:sldId id="419" r:id="rId42"/>
    <p:sldId id="422" r:id="rId43"/>
    <p:sldId id="421" r:id="rId44"/>
    <p:sldId id="420" r:id="rId45"/>
    <p:sldId id="407" r:id="rId46"/>
    <p:sldId id="401" r:id="rId4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 varScale="1">
        <p:scale>
          <a:sx n="108" d="100"/>
          <a:sy n="108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117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5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338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7980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81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63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62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28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567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thumbs.imagekind.com/member/7be72e7b-6ce7-4daf-8e4f-07d332d733a2/uploadedartwork/650X650/8bb09960-cd1e-43ef-b39b-2a89e55c524c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4" tooltip="Genesis | Edward Kinnally "/>
          </p:cNvPr>
          <p:cNvPicPr>
            <a:picLocks noChangeAspect="1" noChangeArrowheads="1"/>
          </p:cNvPicPr>
          <p:nvPr/>
        </p:nvPicPr>
        <p:blipFill>
          <a:blip r:embed="rId5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  <p:sp>
        <p:nvSpPr>
          <p:cNvPr id="1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19748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2081748"/>
            <a:ext cx="80645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 = read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("input-tb");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       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numberStr=read("input-tb");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"n! = 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n+ "*"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"1 = " 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5002"/>
            <a:ext cx="79248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2317790"/>
            <a:ext cx="77771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"n! = ";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n+ "*"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n;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= "";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number;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+=number;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!=m){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productStr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+="*";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&lt;= m);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product;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("output-tb",productStr);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</a:t>
            </a:r>
            <a:r>
              <a:rPr lang="en-US" dirty="0" smtClean="0"/>
              <a:t>JavaScript</a:t>
            </a:r>
            <a:endParaRPr lang="en-US" dirty="0"/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do-while Loop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8350" y="1779759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752600"/>
            <a:ext cx="756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90575" y="1600200"/>
            <a:ext cx="75628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40313" y="1600200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7000" y="167765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677650"/>
            <a:ext cx="756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52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 + " 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21004"/>
            <a:ext cx="77946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i=1, sum=1; i&lt;=128; i=i*2, sum+=i){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console.log("i=" + i + ", sum=" +sum);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3365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3657600"/>
            <a:ext cx="8191500" cy="6096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62542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2600742"/>
            <a:ext cx="748982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i=0; i&lt;m;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update){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(initialization; test; update){		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81000" y="3733800"/>
            <a:ext cx="8382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resultStr="";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for(var row = 1; row &lt;= n; row++){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for(var column = 1; column &lt;= row; column++){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resultStr += column + "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resultStr += "\n";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571685"/>
            <a:ext cx="763428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= n; number &lt;= m; number++){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maxDivider){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0){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(isPrime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667000"/>
            <a:ext cx="7561263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a =1 ; a &lt;= 9; a++)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b = 0; b &lt;= 9; b++)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(var c = 0; c &lt;= 9; c++)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(var d = 0; d &lt;= 9; d++)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console.log("{0}{1}{2}{3}",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967412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2547878"/>
            <a:ext cx="83534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i1, i2, i3, i4, i5, i6;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console.log("{0} {1} {2} {3} {4} {5}",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Iterating over the properties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7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 loop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iterates over the properties of an object</a:t>
            </a:r>
          </a:p>
          <a:p>
            <a:pPr lvl="1"/>
            <a:r>
              <a:rPr lang="en-US" dirty="0" smtClean="0"/>
              <a:t>When the object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liveNodeList</a:t>
            </a:r>
            <a:r>
              <a:rPr lang="en-US" dirty="0" smtClean="0"/>
              <a:t> for-in iterates over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 is not an array,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</p:txBody>
      </p:sp>
    </p:spTree>
    <p:extLst>
      <p:ext uri="{BB962C8B-B14F-4D97-AF65-F5344CB8AC3E}">
        <p14:creationId xmlns:p14="http://schemas.microsoft.com/office/powerpoint/2010/main" val="98694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69184"/>
            <a:ext cx="8686800" cy="2819400"/>
          </a:xfrm>
        </p:spPr>
        <p:txBody>
          <a:bodyPr/>
          <a:lstStyle/>
          <a:p>
            <a:r>
              <a:rPr lang="en-US" dirty="0" smtClean="0"/>
              <a:t>Iterating over the elements of an array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Iterating over the properties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9575" y="4312384"/>
            <a:ext cx="83534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prop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console.log(document[prop])}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://localhost:64765/xxx%20for-in-loop.html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evaluate() { [native code] 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8159" y="2331184"/>
            <a:ext cx="835342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[1,2,3,4,5,6];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index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console.log(arr[i])}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//1, 2, 3, 4, 5, 6</a:t>
            </a:r>
          </a:p>
        </p:txBody>
      </p:sp>
    </p:spTree>
    <p:extLst>
      <p:ext uri="{BB962C8B-B14F-4D97-AF65-F5344CB8AC3E}">
        <p14:creationId xmlns:p14="http://schemas.microsoft.com/office/powerpoint/2010/main" val="4229004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41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</a:t>
            </a:r>
            <a:r>
              <a:rPr lang="en-US" sz="2800" dirty="0" smtClean="0"/>
              <a:t>N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</a:t>
            </a:r>
            <a:r>
              <a:rPr lang="en-US" sz="2800" dirty="0" smtClean="0"/>
              <a:t>time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that finds the lexicographically smallest and largest property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US" sz="2800" dirty="0" smtClean="0"/>
              <a:t> objects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not necessary true or false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5, </a:t>
            </a:r>
            <a:r>
              <a:rPr lang="en-US" dirty="0" smtClean="0"/>
              <a:t>"non-empty", etc.. </a:t>
            </a:r>
            <a:r>
              <a:rPr lang="en-US" dirty="0"/>
              <a:t>are evaluated as true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0, "", null are evaluated as false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495961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95400"/>
            <a:ext cx="79216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"+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dminkov\Desktop\while-loo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37806" b="34341"/>
          <a:stretch/>
        </p:blipFill>
        <p:spPr bwMode="auto">
          <a:xfrm>
            <a:off x="2377758" y="3352800"/>
            <a:ext cx="4388484" cy="2710219"/>
          </a:xfrm>
          <a:prstGeom prst="roundRect">
            <a:avLst>
              <a:gd name="adj" fmla="val 55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nStr = read("input-tb");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parseInt(nStr);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"The sum 1";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"+" + number;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("console-out",result);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9263</TotalTime>
  <Words>2042</Words>
  <Application>Microsoft Office PowerPoint</Application>
  <PresentationFormat>On-screen Show (4:3)</PresentationFormat>
  <Paragraphs>354</Paragraphs>
  <Slides>46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Telerik Academy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Prime Number – Example</vt:lpstr>
      <vt:lpstr>While Loop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Product[N..M] – Example</vt:lpstr>
      <vt:lpstr>do-while Loop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N^M – Example</vt:lpstr>
      <vt:lpstr>Calculating N^M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Loops – More Examples</vt:lpstr>
      <vt:lpstr>Nested Loops – Examples</vt:lpstr>
      <vt:lpstr>Nested Loops – Examples</vt:lpstr>
      <vt:lpstr>for-in Loop</vt:lpstr>
      <vt:lpstr>for-in Loop</vt:lpstr>
      <vt:lpstr>for-in Loop (2)</vt:lpstr>
      <vt:lpstr>for-in Loop</vt:lpstr>
      <vt:lpstr>Loops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Ivaylo Kenov</cp:lastModifiedBy>
  <cp:revision>851</cp:revision>
  <dcterms:created xsi:type="dcterms:W3CDTF">2007-12-08T16:03:35Z</dcterms:created>
  <dcterms:modified xsi:type="dcterms:W3CDTF">2014-04-29T08:09:48Z</dcterms:modified>
</cp:coreProperties>
</file>