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handoutMasterIdLst>
    <p:handoutMasterId r:id="rId39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89" r:id="rId23"/>
    <p:sldId id="391" r:id="rId24"/>
    <p:sldId id="392" r:id="rId25"/>
    <p:sldId id="390" r:id="rId26"/>
    <p:sldId id="393" r:id="rId27"/>
    <p:sldId id="395" r:id="rId28"/>
    <p:sldId id="398" r:id="rId29"/>
    <p:sldId id="394" r:id="rId30"/>
    <p:sldId id="400" r:id="rId31"/>
    <p:sldId id="399" r:id="rId32"/>
    <p:sldId id="401" r:id="rId33"/>
    <p:sldId id="370" r:id="rId34"/>
    <p:sldId id="359" r:id="rId35"/>
    <p:sldId id="360" r:id="rId36"/>
    <p:sldId id="361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510" autoAdjust="0"/>
  </p:normalViewPr>
  <p:slideViewPr>
    <p:cSldViewPr>
      <p:cViewPr>
        <p:scale>
          <a:sx n="100" d="100"/>
          <a:sy n="100" d="100"/>
        </p:scale>
        <p:origin x="-122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4267200" y="4495800"/>
            <a:ext cx="4419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50359">
            <a:off x="716656" y="8287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26479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637402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26720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271336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09600" y="2033336"/>
            <a:ext cx="79248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285706"/>
            <a:ext cx="79248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 iterates through all the indexes of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21336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81875" y="38100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>
                <a:solidFill>
                  <a:schemeClr val="tx1"/>
                </a:solidFill>
              </a:rPr>
              <a:t> Loop 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1242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7620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816" y="4343400"/>
            <a:ext cx="2112184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Sorting Arrays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3810000"/>
            <a:ext cx="2419350" cy="247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657600"/>
            <a:ext cx="7772400" cy="277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 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5819" y="4524203"/>
            <a:ext cx="5292362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25819" y="5402882"/>
            <a:ext cx="529236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1849600" y="1084346"/>
            <a:ext cx="6261414" cy="24317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Array.sort()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Array.sort(orderBy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85816"/>
            <a:ext cx="5181600" cy="34481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8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60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005264"/>
            <a:ext cx="762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041232"/>
            <a:ext cx="7620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[5,4,23,2];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 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0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Sorting Arrays </a:t>
            </a:r>
            <a:r>
              <a:rPr lang="en-US" dirty="0"/>
              <a:t>w</a:t>
            </a:r>
            <a:r>
              <a:rPr lang="en-US" dirty="0" smtClean="0"/>
              <a:t>ith </a:t>
            </a:r>
            <a:br>
              <a:rPr lang="en-US" dirty="0" smtClean="0"/>
            </a:br>
            <a:r>
              <a:rPr lang="en-US" dirty="0" smtClean="0"/>
              <a:t>Compare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7272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array.sort(compareFunc)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Sorts </a:t>
            </a:r>
            <a:r>
              <a:rPr lang="en-US" dirty="0"/>
              <a:t>element </a:t>
            </a:r>
            <a:r>
              <a:rPr lang="en-US" dirty="0" smtClean="0"/>
              <a:t>using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compare function defines the sorting rules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negative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leave the elements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positive</a:t>
            </a:r>
            <a:r>
              <a:rPr lang="en-US" dirty="0" smtClean="0"/>
              <a:t> to swap them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4243658"/>
            <a:ext cx="76200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b) {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return (a == 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0 : (a&gt;b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? 1 :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1;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23, 2];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</a:t>
            </a:r>
            <a:r>
              <a:rPr lang="en-US" sz="18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returns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2, 4, 5, 23 </a:t>
            </a:r>
          </a:p>
        </p:txBody>
      </p:sp>
    </p:spTree>
    <p:extLst>
      <p:ext uri="{BB962C8B-B14F-4D97-AF65-F5344CB8AC3E}">
        <p14:creationId xmlns:p14="http://schemas.microsoft.com/office/powerpoint/2010/main" val="37734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scholar.lib.vt.edu/ejournals/SPT/v5n3/images/sabl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" t="-4165" r="-1576" b="-2083"/>
          <a:stretch/>
        </p:blipFill>
        <p:spPr bwMode="auto">
          <a:xfrm>
            <a:off x="1295400" y="1000761"/>
            <a:ext cx="6553200" cy="3713480"/>
          </a:xfrm>
          <a:prstGeom prst="roundRect">
            <a:avLst>
              <a:gd name="adj" fmla="val 3354"/>
            </a:avLst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000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446883" y="2245643"/>
            <a:ext cx="7646454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1488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 / or removes elements from an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() and 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typeof([1,2,3])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on all modern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1456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 (JS is typeless)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["Monday", "Tuesday",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"Thursday", "Friday", "Saturday", "Sunday"]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"hello"];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["0,0", "0,1", "0,2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["1,0", "1,1", "1,2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["2,0", "2,1", "2,2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</a:t>
            </a:r>
            <a:r>
              <a:rPr lang="en-US" dirty="0" smtClean="0"/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7043853" y="4343400"/>
            <a:ext cx="1620000" cy="2057400"/>
          </a:xfrm>
          <a:prstGeom prst="roundRect">
            <a:avLst>
              <a:gd name="adj" fmla="val 6342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38200" y="2873298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168698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490411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6764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625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5814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14107</TotalTime>
  <Words>1525</Words>
  <Application>Microsoft Office PowerPoint</Application>
  <PresentationFormat>On-screen Show (4:3)</PresentationFormat>
  <Paragraphs>274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Processing Arrays</vt:lpstr>
      <vt:lpstr>Dynamic Arrays</vt:lpstr>
      <vt:lpstr>Dynamic Arrays</vt:lpstr>
      <vt:lpstr>Dynamic Arrays (2)</vt:lpstr>
      <vt:lpstr>Dynamic Arrays</vt:lpstr>
      <vt:lpstr>Sorting Arrays</vt:lpstr>
      <vt:lpstr>Sorting Arrays</vt:lpstr>
      <vt:lpstr>Sorting Arrays with  Compare Function</vt:lpstr>
      <vt:lpstr>Sorting Arrays</vt:lpstr>
      <vt:lpstr>Other Array Functions</vt:lpstr>
      <vt:lpstr>Other Array Functions</vt:lpstr>
      <vt:lpstr>Other Array Functions (2)</vt:lpstr>
      <vt:lpstr>Other Functions</vt:lpstr>
      <vt:lpstr>Other Array Functions (2)</vt:lpstr>
      <vt:lpstr>indexOf() and lastIndexOf()</vt:lpstr>
      <vt:lpstr>Other Arrays Functions</vt:lpstr>
      <vt:lpstr>Arrays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1201</cp:revision>
  <dcterms:created xsi:type="dcterms:W3CDTF">2007-12-08T16:03:35Z</dcterms:created>
  <dcterms:modified xsi:type="dcterms:W3CDTF">2014-04-29T08:10:44Z</dcterms:modified>
</cp:coreProperties>
</file>