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5" r:id="rId36"/>
    <p:sldId id="306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07" r:id="rId45"/>
    <p:sldId id="309" r:id="rId46"/>
    <p:sldId id="313" r:id="rId47"/>
    <p:sldId id="314" r:id="rId48"/>
    <p:sldId id="31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5" r:id="rId60"/>
  </p:sldIdLst>
  <p:sldSz cx="9144000" cy="6858000" type="screen4x3"/>
  <p:notesSz cx="6881813" cy="9296400"/>
  <p:custDataLst>
    <p:tags r:id="rId6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5" d="100"/>
          <a:sy n="85" d="100"/>
        </p:scale>
        <p:origin x="6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06.03.2013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5E8F8-60FD-46BF-99BF-1A133A1E0243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744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646F6-CBA3-4CCA-9140-911BAA09849B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643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65DE-403F-46E1-B314-C624A722D74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6675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3518-2963-4C15-90CC-9DF46E7364C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53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hyperlink" Target="http://www.nakov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6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7"/>
              </a:rPr>
              <a:t>www.nakov.com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dirty="0" smtClean="0"/>
              <a:t>are of two types: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Compile-time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Replaced by their value during the compilation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Runtime constants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Assigned once only at object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4200942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 </a:t>
            </a:r>
            <a:r>
              <a:rPr lang="en-US" dirty="0" smtClean="0"/>
              <a:t>– Part I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962400" y="2854404"/>
            <a:ext cx="4672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7200" b="1" dirty="0" smtClean="0"/>
              <a:t>Questions?</a:t>
            </a:r>
            <a:endParaRPr lang="bg-BG" sz="72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5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002677">
            <a:off x="4661503" y="1689704"/>
            <a:ext cx="881452" cy="881452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45993">
            <a:off x="4842389" y="4532621"/>
            <a:ext cx="1673990" cy="1673990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30450">
            <a:off x="6723751" y="780153"/>
            <a:ext cx="1749405" cy="1749405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309647">
            <a:off x="7340052" y="4515683"/>
            <a:ext cx="940318" cy="940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7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46150"/>
            <a:ext cx="8686800" cy="560705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a class that holds information about </a:t>
            </a:r>
            <a:r>
              <a:rPr lang="en-US" sz="2800" dirty="0" smtClean="0"/>
              <a:t>a mobile </a:t>
            </a:r>
            <a:r>
              <a:rPr lang="en-US" sz="2800" dirty="0"/>
              <a:t>phone device: model, manufacturer, price, owner, battery characteristics (model, hours idle and hours talk) and display characteristics (size and </a:t>
            </a:r>
            <a:r>
              <a:rPr lang="en-US" sz="2800" dirty="0" smtClean="0"/>
              <a:t>number of colors</a:t>
            </a:r>
            <a:r>
              <a:rPr lang="en-US" sz="2800" dirty="0"/>
              <a:t>). Define </a:t>
            </a:r>
            <a:r>
              <a:rPr lang="en-US" sz="2800" dirty="0" smtClean="0"/>
              <a:t>3 separate classes (class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</a:t>
            </a:r>
            <a:r>
              <a:rPr lang="en-US" sz="2800" dirty="0" smtClean="0"/>
              <a:t>holding instances of the classes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dirty="0" smtClean="0"/>
              <a:t>).</a:t>
            </a:r>
            <a:endParaRPr lang="en-US" sz="28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/>
              <a:t>Define several constructors for the defined classes that take different sets of arguments (the full information for the class or part of it). </a:t>
            </a:r>
            <a:r>
              <a:rPr lang="en-US" sz="2800" dirty="0" smtClean="0"/>
              <a:t>Assume that model and manufacturer are mandatory (the others are optional). All </a:t>
            </a:r>
            <a:r>
              <a:rPr lang="en-US" sz="2800" dirty="0"/>
              <a:t>unknown data fill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2800" dirty="0" smtClean="0"/>
              <a:t>Add an enumeration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BatteryType</a:t>
            </a:r>
            <a:r>
              <a:rPr lang="en-US" sz="2800" noProof="1" smtClean="0"/>
              <a:t> (Li-Ion, NiMH, NiCd, …</a:t>
            </a:r>
            <a:r>
              <a:rPr lang="en-US" sz="2800" dirty="0" smtClean="0"/>
              <a:t>) and use it as a new field for the batteries.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0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956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Add a method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/>
              <a:t> class for displaying all information about </a:t>
            </a:r>
            <a:r>
              <a:rPr lang="en-US" sz="2800" dirty="0" smtClean="0"/>
              <a:t>it</a:t>
            </a:r>
            <a:r>
              <a:rPr lang="en-US" sz="2800" noProof="1" smtClean="0"/>
              <a:t>. Try to override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noProof="1" smtClean="0"/>
              <a:t>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 smtClean="0"/>
              <a:t>Use properties to encapsulate the data fields inside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Battery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800" noProof="1" smtClean="0"/>
              <a:t> </a:t>
            </a:r>
            <a:r>
              <a:rPr lang="en-US" sz="2800" dirty="0" smtClean="0"/>
              <a:t>classes</a:t>
            </a:r>
            <a:r>
              <a:rPr lang="en-US" sz="2800" dirty="0"/>
              <a:t>. Ensure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fields hold correct data</a:t>
            </a:r>
            <a:r>
              <a:rPr lang="en-US" sz="2800" dirty="0"/>
              <a:t> at any given time.</a:t>
            </a:r>
            <a:endParaRPr lang="en-US" sz="2800" dirty="0" smtClean="0"/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dirty="0"/>
              <a:t>Add a static field and a property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the information about </a:t>
            </a:r>
            <a:r>
              <a:rPr lang="en-US" sz="2800" dirty="0" smtClean="0"/>
              <a:t>iPhone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S.</a:t>
            </a:r>
          </a:p>
          <a:p>
            <a:pPr marL="442913" indent="-442913">
              <a:lnSpc>
                <a:spcPct val="100000"/>
              </a:lnSpc>
              <a:spcBef>
                <a:spcPts val="300"/>
              </a:spcBef>
              <a:buFontTx/>
              <a:buAutoNum type="arabicPeriod" startAt="4"/>
            </a:pPr>
            <a:r>
              <a:rPr lang="en-US" sz="2800" noProof="1" smtClean="0"/>
              <a:t>Write a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800" noProof="1" smtClean="0"/>
              <a:t> to test </a:t>
            </a:r>
            <a:r>
              <a:rPr lang="en-US" sz="2800" dirty="0" smtClean="0"/>
              <a:t>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 smtClean="0"/>
              <a:t> class: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Create an array of few instances of 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 smtClean="0"/>
              <a:t> class.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GSMs in the array.</a:t>
            </a:r>
          </a:p>
          <a:p>
            <a:pPr marL="990600" lvl="1" indent="-268288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Display the information about the static property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IPhone4S</a:t>
            </a:r>
            <a:r>
              <a:rPr lang="en-US" sz="2600" dirty="0" smtClean="0"/>
              <a:t>.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7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827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ts val="3500"/>
              </a:lnSpc>
              <a:spcBef>
                <a:spcPts val="300"/>
              </a:spcBef>
              <a:buFont typeface="+mj-lt"/>
              <a:buAutoNum type="arabicPeriod" startAt="8"/>
            </a:pPr>
            <a:r>
              <a:rPr lang="en-US" sz="2800" dirty="0" smtClean="0"/>
              <a:t>Create </a:t>
            </a:r>
            <a:r>
              <a:rPr lang="en-US" sz="2800" dirty="0"/>
              <a:t>a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800" dirty="0"/>
              <a:t> to hold a call performed </a:t>
            </a:r>
            <a:r>
              <a:rPr lang="en-US" sz="2800" dirty="0" smtClean="0"/>
              <a:t>through a </a:t>
            </a:r>
            <a:r>
              <a:rPr lang="en-US" sz="2800" dirty="0"/>
              <a:t>GSM. It should contain date, </a:t>
            </a:r>
            <a:r>
              <a:rPr lang="en-US" sz="2800" dirty="0" smtClean="0"/>
              <a:t>time, dialed phone number </a:t>
            </a:r>
            <a:r>
              <a:rPr lang="en-US" sz="2800" dirty="0"/>
              <a:t>and </a:t>
            </a:r>
            <a:r>
              <a:rPr lang="en-US" sz="2800" dirty="0" smtClean="0"/>
              <a:t>duration (in seconds).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</a:t>
            </a:r>
            <a:r>
              <a:rPr lang="en-US" sz="2800" dirty="0"/>
              <a:t>a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CallHistory</a:t>
            </a:r>
            <a:r>
              <a:rPr lang="en-US" sz="2800" dirty="0" smtClean="0"/>
              <a:t>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to hold a list of the performed </a:t>
            </a:r>
            <a:r>
              <a:rPr lang="en-US" sz="2800" dirty="0" smtClean="0"/>
              <a:t>calls. Try to use the system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List&lt;Call&gt;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 smtClean="0"/>
              <a:t>Add methods </a:t>
            </a:r>
            <a:r>
              <a:rPr lang="en-US" sz="2800" dirty="0"/>
              <a:t>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 for adding and deleting calls </a:t>
            </a:r>
            <a:r>
              <a:rPr lang="en-US" sz="2800" dirty="0" smtClean="0"/>
              <a:t>from </a:t>
            </a:r>
            <a:r>
              <a:rPr lang="en-US" sz="2800" dirty="0"/>
              <a:t>the calls history. Add a method to clear the call history.</a:t>
            </a:r>
          </a:p>
          <a:p>
            <a:pPr marL="446088" indent="-446088">
              <a:lnSpc>
                <a:spcPts val="3500"/>
              </a:lnSpc>
              <a:spcBef>
                <a:spcPts val="300"/>
              </a:spcBef>
              <a:buFontTx/>
              <a:buAutoNum type="arabicPeriod" startAt="8"/>
            </a:pPr>
            <a:r>
              <a:rPr lang="en-US" sz="2800" dirty="0"/>
              <a:t>Add a method that calculates the total price of the calls in the call history. Assume the price per minute </a:t>
            </a:r>
            <a:r>
              <a:rPr lang="en-US" sz="2800" dirty="0" smtClean="0"/>
              <a:t>is fixed and is provided as a parameter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83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4988" indent="-534988">
              <a:lnSpc>
                <a:spcPts val="3500"/>
              </a:lnSpc>
              <a:buFont typeface="+mj-lt"/>
              <a:buAutoNum type="arabicPeriod" startAt="12"/>
            </a:pPr>
            <a:r>
              <a:rPr lang="en-US" sz="2800" noProof="1"/>
              <a:t>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GSMCallHistoryTest</a:t>
            </a:r>
            <a:r>
              <a:rPr lang="en-US" sz="2800" noProof="1"/>
              <a:t> to test </a:t>
            </a:r>
            <a:r>
              <a:rPr lang="en-US" sz="2800" dirty="0"/>
              <a:t>the call history </a:t>
            </a:r>
            <a:r>
              <a:rPr lang="en-US" sz="2800" dirty="0" smtClean="0"/>
              <a:t>functionality of </a:t>
            </a:r>
            <a:r>
              <a:rPr lang="en-US" sz="2800" dirty="0"/>
              <a:t>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8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Create an instance of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GSM</a:t>
            </a:r>
            <a:r>
              <a:rPr lang="en-US" sz="2600" dirty="0"/>
              <a:t> class.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Add few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Display the information about the calls.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Assuming that the price per minute is 0.37 calculate and print the total price of the </a:t>
            </a:r>
            <a:r>
              <a:rPr lang="en-US" sz="2600" dirty="0" smtClean="0"/>
              <a:t>calls in the history.</a:t>
            </a:r>
            <a:endParaRPr lang="en-US" sz="2600" dirty="0"/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Remove the longest call from the history </a:t>
            </a:r>
            <a:br>
              <a:rPr lang="en-US" sz="2600" dirty="0"/>
            </a:br>
            <a:r>
              <a:rPr lang="en-US" sz="2600" dirty="0"/>
              <a:t>and calculate the total price again.</a:t>
            </a:r>
          </a:p>
          <a:p>
            <a:pPr marL="1168400" lvl="1" indent="-357188">
              <a:lnSpc>
                <a:spcPts val="3500"/>
              </a:lnSpc>
            </a:pPr>
            <a:r>
              <a:rPr lang="en-US" sz="2600" dirty="0"/>
              <a:t>Finally clear the call </a:t>
            </a:r>
            <a:r>
              <a:rPr lang="en-US" sz="2600" dirty="0" smtClean="0"/>
              <a:t>history and print 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03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1758</TotalTime>
  <Words>3814</Words>
  <Application>Microsoft Office PowerPoint</Application>
  <PresentationFormat>On-screen Show (4:3)</PresentationFormat>
  <Paragraphs>716</Paragraphs>
  <Slides>59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I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I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Svetlin Nakov</cp:lastModifiedBy>
  <cp:revision>447</cp:revision>
  <dcterms:created xsi:type="dcterms:W3CDTF">2007-12-08T16:03:35Z</dcterms:created>
  <dcterms:modified xsi:type="dcterms:W3CDTF">2013-03-06T09:09:35Z</dcterms:modified>
  <cp:category>software engineering</cp:category>
</cp:coreProperties>
</file>