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285" r:id="rId57"/>
    <p:sldId id="286" r:id="rId58"/>
    <p:sldId id="325" r:id="rId59"/>
    <p:sldId id="327" r:id="rId60"/>
    <p:sldId id="287" r:id="rId61"/>
    <p:sldId id="328" r:id="rId62"/>
  </p:sldIdLst>
  <p:sldSz cx="9144000" cy="6858000" type="screen4x3"/>
  <p:notesSz cx="6881813" cy="9296400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202285" y="5583137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202286" y="5887937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202286" y="5208494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personInfo["Svetlin Nakov", 28]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[Author("Svetlin Nakov")]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00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2064</TotalTime>
  <Words>3342</Words>
  <Application>Microsoft Office PowerPoint</Application>
  <PresentationFormat>On-screen Show (4:3)</PresentationFormat>
  <Paragraphs>641</Paragraphs>
  <Slides>61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Telerik Academy</vt:lpstr>
      <vt:lpstr>Defining Classes – Part II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520</cp:revision>
  <dcterms:created xsi:type="dcterms:W3CDTF">2007-12-08T16:03:35Z</dcterms:created>
  <dcterms:modified xsi:type="dcterms:W3CDTF">2014-02-03T11:55:33Z</dcterms:modified>
  <cp:category>software engineering</cp:category>
</cp:coreProperties>
</file>