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4.wdp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2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974976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1147</Words>
  <Application>Microsoft Office PowerPoint</Application>
  <PresentationFormat>On-screen Show (4:3)</PresentationFormat>
  <Paragraphs>243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Ivaylo Kenov</cp:lastModifiedBy>
  <cp:revision>112</cp:revision>
  <dcterms:created xsi:type="dcterms:W3CDTF">2013-01-02T10:10:36Z</dcterms:created>
  <dcterms:modified xsi:type="dcterms:W3CDTF">2014-04-02T07:17:17Z</dcterms:modified>
</cp:coreProperties>
</file>