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402" r:id="rId13"/>
    <p:sldId id="393" r:id="rId14"/>
    <p:sldId id="403" r:id="rId15"/>
    <p:sldId id="404" r:id="rId16"/>
    <p:sldId id="394" r:id="rId17"/>
    <p:sldId id="395" r:id="rId18"/>
    <p:sldId id="396" r:id="rId19"/>
    <p:sldId id="397" r:id="rId20"/>
    <p:sldId id="398" r:id="rId21"/>
    <p:sldId id="401" r:id="rId22"/>
    <p:sldId id="400" r:id="rId23"/>
    <p:sldId id="33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67" d="100"/>
          <a:sy n="67" d="100"/>
        </p:scale>
        <p:origin x="78" y="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142553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9963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23441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18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6720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20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202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7241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8526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896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678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30877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237705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1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58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  <p:extLst>
      <p:ext uri="{BB962C8B-B14F-4D97-AF65-F5344CB8AC3E}">
        <p14:creationId xmlns:p14="http://schemas.microsoft.com/office/powerpoint/2010/main" val="20447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ndomibis.com/coolclo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User Controls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3341144"/>
            <a:ext cx="6553200" cy="569120"/>
          </a:xfrm>
        </p:spPr>
        <p:txBody>
          <a:bodyPr/>
          <a:lstStyle/>
          <a:p>
            <a:r>
              <a:rPr lang="en-US" dirty="0" smtClean="0"/>
              <a:t>Creating and Using .ASCX User Controls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428622"/>
            <a:ext cx="1781175" cy="178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510944" y="593585"/>
            <a:ext cx="3274835" cy="130028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18786" name="Picture 2" descr="512, control, dock, setting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499">
            <a:off x="548874" y="3013360"/>
            <a:ext cx="1924162" cy="192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4" descr="control, pane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5224">
            <a:off x="3705880" y="4579104"/>
            <a:ext cx="1826028" cy="1826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4" y="936597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rot="394091">
            <a:off x="7054646" y="4664380"/>
            <a:ext cx="1399570" cy="470427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.ASCX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Sharing of User Controls</a:t>
            </a:r>
            <a:endParaRPr lang="bg-BG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15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Using User Controls</a:t>
            </a:r>
            <a:endParaRPr lang="bg-BG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30598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3281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Welcome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"Welcome Label"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&lt;asp:Label&gt;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 smtClean="0"/>
              <a:t> and says "Welcome, Name"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AlternateColor</a:t>
            </a:r>
            <a:r>
              <a:rPr lang="en-US" sz="2800" dirty="0" smtClean="0"/>
              <a:t> (on mouse over)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31877"/>
            <a:ext cx="7924800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Language="C#" AutoEventWireup="true"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="WelcomeLabel.ascx.cs"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="Custom_Controls_Demo.WelcomeLabel" %&gt;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ID="LabelWelcome" runat="server"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06769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WelcomeLabel : 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182473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49344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WelcomeLabel.ascx.cs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Welcome Label ASCX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640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717924" y="3237260"/>
            <a:ext cx="18638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fileinfo.com/images/icons/files/128/ascx-16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07" y="3505198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353" y="3895724"/>
            <a:ext cx="2943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"Numeric"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&lt;asp:TextBox&gt;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integer numbers only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"+" and "-" buttons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608923"/>
            <a:ext cx="8077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Language="C#"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="NumericBox.ascx.cs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ID="TextBoxNumber" runat="server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ID="ButtonIncrease" runat="server" Text="+"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ID="ButtonDecrease" runat="server" Text="-"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387471"/>
            <a:ext cx="80772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NumericBox :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259519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30046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NumericBox.ascx.cs</a:t>
            </a:r>
          </a:p>
        </p:txBody>
      </p:sp>
    </p:spTree>
    <p:extLst>
      <p:ext uri="{BB962C8B-B14F-4D97-AF65-F5344CB8AC3E}">
        <p14:creationId xmlns:p14="http://schemas.microsoft.com/office/powerpoint/2010/main" val="242403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Numeric Box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838200" y="3477864"/>
            <a:ext cx="1528928" cy="165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33">
            <a:off x="6271538" y="3754566"/>
            <a:ext cx="2169034" cy="14028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952" y="3849860"/>
            <a:ext cx="3286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Custom Controls</a:t>
            </a:r>
            <a:endParaRPr lang="bg-BG" dirty="0" smtClean="0"/>
          </a:p>
        </p:txBody>
      </p:sp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1" y="1439294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4181876" y="1367918"/>
            <a:ext cx="2862755" cy="286275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ASP.NET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HTML, rendered in C#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[Category("…")]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[Description("…")]</a:t>
            </a:r>
            <a:r>
              <a:rPr lang="en-US" dirty="0"/>
              <a:t> </a:t>
            </a:r>
            <a:r>
              <a:rPr lang="en-US" dirty="0" smtClean="0"/>
              <a:t>serve for interaction with the Visual Studio's Property Designer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RenderContents</a:t>
            </a:r>
            <a:r>
              <a:rPr lang="en-US" dirty="0" smtClean="0"/>
              <a:t> method renders the control as HTML code</a:t>
            </a:r>
          </a:p>
        </p:txBody>
      </p:sp>
    </p:spTree>
    <p:extLst>
      <p:ext uri="{BB962C8B-B14F-4D97-AF65-F5344CB8AC3E}">
        <p14:creationId xmlns:p14="http://schemas.microsoft.com/office/powerpoint/2010/main" val="29016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Custom</a:t>
            </a:r>
            <a:br>
              <a:rPr lang="en-US" dirty="0" smtClean="0"/>
            </a:br>
            <a:r>
              <a:rPr lang="en-US" dirty="0" smtClean="0"/>
              <a:t>Control: SEOPlugin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6738" name="Picture 2" descr="http://t3.gstatic.com/images?q=tbn:ANd9GcTHqOGW308GmccMgu9_Q2PiSFr_btn3N3Lhyk7DMWWg2BlcbT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06" y="1556792"/>
            <a:ext cx="2438400" cy="1876425"/>
          </a:xfrm>
          <a:prstGeom prst="roundRect">
            <a:avLst>
              <a:gd name="adj" fmla="val 109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6" y="1207022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5274594" y="1205546"/>
            <a:ext cx="2782747" cy="27827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Error </a:t>
            </a:r>
            <a:r>
              <a:rPr lang="en-US" dirty="0"/>
              <a:t>/ Success Notification </a:t>
            </a:r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user control for displaying message boxes: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ErrorSuccessNotifier.ascx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Keep all its assets (HTML code, C# code, images</a:t>
            </a:r>
            <a:r>
              <a:rPr lang="en-US" sz="2800" dirty="0"/>
              <a:t>, styles and client-side scripts</a:t>
            </a:r>
            <a:r>
              <a:rPr lang="en-US" sz="2800" dirty="0" smtClean="0"/>
              <a:t>) in its own directory: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/Controls/ErrorSuccessNotifier/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Keep a list of messages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3000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Message types: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Warning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 the messages dynamically as panels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Include the CSS and client-side scripts on demand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ClientScriptManager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5256584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Creating and Using Web 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Creating and Using Web Custom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Case Study: Creating </a:t>
            </a:r>
            <a:r>
              <a:rPr lang="en-US" dirty="0"/>
              <a:t>an </a:t>
            </a:r>
            <a:r>
              <a:rPr lang="en-US" dirty="0" smtClean="0"/>
              <a:t>Info / Error </a:t>
            </a:r>
            <a:r>
              <a:rPr lang="en-US" dirty="0"/>
              <a:t>/ </a:t>
            </a:r>
            <a:r>
              <a:rPr lang="en-US" dirty="0" smtClean="0"/>
              <a:t>Success Notification </a:t>
            </a:r>
            <a:r>
              <a:rPr lang="en-US" dirty="0"/>
              <a:t>User Control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an Error / Success Notification User Control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4521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4690" name="Picture 2" descr="Post image for Creating Message boxes using css with fadein Effects using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6" y="1340768"/>
            <a:ext cx="7798454" cy="2061964"/>
          </a:xfrm>
          <a:prstGeom prst="roundRect">
            <a:avLst>
              <a:gd name="adj" fmla="val 7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User Controls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Create a user control that visualizes a menu of links</a:t>
            </a:r>
            <a:r>
              <a:rPr lang="bg-BG" sz="2800" dirty="0" smtClean="0"/>
              <a:t>. </a:t>
            </a:r>
            <a:r>
              <a:rPr lang="en-US" sz="2800" dirty="0" smtClean="0"/>
              <a:t>The control should have a property to initialize the menu links (a list of items, each containing a title and URL)</a:t>
            </a:r>
            <a:r>
              <a:rPr lang="bg-BG" sz="2800" dirty="0" smtClean="0"/>
              <a:t>. </a:t>
            </a: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/>
              <a:t> and data binding to visualize the menu links. Implement a property to change the font and the font color</a:t>
            </a:r>
            <a:r>
              <a:rPr lang="bg-BG" sz="2800" dirty="0" smtClean="0"/>
              <a:t>. </a:t>
            </a:r>
            <a:r>
              <a:rPr lang="en-US" sz="2800" dirty="0" smtClean="0"/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/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* Create a custom control to display an analog clock based on the HTML 5 canvas (you could take some code from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://randomibis.com/coolclock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). Define a property to change the time zone. All</a:t>
            </a:r>
            <a:br>
              <a:rPr lang="en-US" sz="2800" dirty="0" smtClean="0"/>
            </a:br>
            <a:r>
              <a:rPr lang="en-US" sz="2800" dirty="0" smtClean="0"/>
              <a:t>control assets (CSS, images, scripts, etc.)</a:t>
            </a:r>
            <a:br>
              <a:rPr lang="en-US" sz="2800" dirty="0" smtClean="0"/>
            </a:br>
            <a:r>
              <a:rPr lang="en-US" sz="2800" dirty="0" smtClean="0"/>
              <a:t>should be loaded dynamically at runtime</a:t>
            </a:r>
            <a:br>
              <a:rPr lang="en-US" sz="2800" dirty="0" smtClean="0"/>
            </a:br>
            <a:r>
              <a:rPr lang="en-US" sz="2800" dirty="0" smtClean="0"/>
              <a:t>when the control is rendered.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46" y="5083539"/>
            <a:ext cx="1366410" cy="1335178"/>
          </a:xfrm>
          <a:prstGeom prst="roundRect">
            <a:avLst>
              <a:gd name="adj" fmla="val 3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7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ASP.NET User Controls</a:t>
            </a:r>
            <a:br>
              <a:rPr lang="en-US" dirty="0" smtClean="0"/>
            </a:br>
            <a:r>
              <a:rPr lang="en-US" dirty="0" smtClean="0"/>
              <a:t>and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92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offers two ways of building reusable UI components: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UI server controls (reusable code snippets), </a:t>
            </a:r>
            <a:r>
              <a:rPr lang="en-US" dirty="0"/>
              <a:t>designed in Visual </a:t>
            </a:r>
            <a:r>
              <a:rPr lang="en-US" dirty="0" smtClean="0"/>
              <a:t>Studio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Consist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.ascx.cs</a:t>
            </a:r>
            <a:r>
              <a:rPr lang="en-US" dirty="0" smtClean="0"/>
              <a:t> files,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HTML, rendered in C#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12" y="3460214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872208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folder,yellow,th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88841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5552">
            <a:off x="5841402" y="4482378"/>
            <a:ext cx="1954196" cy="19541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2" name="Picture 8" descr="control,pan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046">
            <a:off x="1138083" y="4563597"/>
            <a:ext cx="1795264" cy="17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dirty="0" smtClean="0"/>
              <a:t> which derive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code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code</a:t>
            </a:r>
            <a:r>
              <a:rPr lang="en-US" dirty="0" smtClean="0"/>
              <a:t> </a:t>
            </a:r>
            <a:r>
              <a:rPr lang="en-US" dirty="0"/>
              <a:t>(code behind)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Could have properties and events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  <p:extLst>
      <p:ext uri="{BB962C8B-B14F-4D97-AF65-F5344CB8AC3E}">
        <p14:creationId xmlns:p14="http://schemas.microsoft.com/office/powerpoint/2010/main" val="389731142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Adding a</a:t>
            </a:r>
            <a:r>
              <a:rPr lang="bg-BG" dirty="0" smtClean="0"/>
              <a:t> </a:t>
            </a:r>
            <a:r>
              <a:rPr lang="en-US" dirty="0" smtClean="0"/>
              <a:t>Web User Control from Visual Studio: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0320" y="3789040"/>
            <a:ext cx="3680112" cy="2616659"/>
          </a:xfrm>
          <a:prstGeom prst="roundRect">
            <a:avLst>
              <a:gd name="adj" fmla="val 2462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1864530"/>
            <a:ext cx="5184576" cy="2547937"/>
          </a:xfrm>
          <a:prstGeom prst="roundRect">
            <a:avLst>
              <a:gd name="adj" fmla="val 1398"/>
            </a:avLst>
          </a:prstGeom>
          <a:noFill/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636304" y="3356992"/>
            <a:ext cx="720080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2799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(3)</a:t>
            </a:r>
            <a:endParaRPr lang="bg-BG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user control is: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reusable ASP.NET code snippet that can be nested as part of an 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Server side logic and lifecycle events (C# code behind)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Client-side logic (JavaScript code)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Shared between the pages of the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displayed directly in the browser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07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(4)</a:t>
            </a:r>
            <a:endParaRPr lang="bg-BG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– Advantages</a:t>
            </a:r>
            <a:endParaRPr lang="bg-BG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92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5942</TotalTime>
  <Words>1191</Words>
  <Application>Microsoft Office PowerPoint</Application>
  <PresentationFormat>On-screen Show (4:3)</PresentationFormat>
  <Paragraphs>163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User Controls</vt:lpstr>
      <vt:lpstr>Table of Contents </vt:lpstr>
      <vt:lpstr>ASP.NET User Controls and Custom Controls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Example: Welcome Label</vt:lpstr>
      <vt:lpstr>Welcome Label ASCX</vt:lpstr>
      <vt:lpstr>Example: Numeric Box</vt:lpstr>
      <vt:lpstr>Numeric Box</vt:lpstr>
      <vt:lpstr>ASP.NET  Custom Controls</vt:lpstr>
      <vt:lpstr>ASP.NET Custom Controls</vt:lpstr>
      <vt:lpstr>ASP.NET Custom Control: SEOPlugin</vt:lpstr>
      <vt:lpstr>Creating an Error / Success Notification User Control</vt:lpstr>
      <vt:lpstr>Creating an Error / Success Notification User Control</vt:lpstr>
      <vt:lpstr>ASP.NET User Controls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Evlogi Hristov</cp:lastModifiedBy>
  <cp:revision>644</cp:revision>
  <dcterms:created xsi:type="dcterms:W3CDTF">2007-12-08T16:03:35Z</dcterms:created>
  <dcterms:modified xsi:type="dcterms:W3CDTF">2014-10-21T08:07:36Z</dcterms:modified>
  <cp:category>ASP.NET, web development</cp:category>
</cp:coreProperties>
</file>