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338" r:id="rId2"/>
    <p:sldId id="335" r:id="rId3"/>
    <p:sldId id="421" r:id="rId4"/>
    <p:sldId id="422" r:id="rId5"/>
    <p:sldId id="437" r:id="rId6"/>
    <p:sldId id="438" r:id="rId7"/>
    <p:sldId id="430" r:id="rId8"/>
    <p:sldId id="431" r:id="rId9"/>
    <p:sldId id="448" r:id="rId10"/>
    <p:sldId id="447" r:id="rId11"/>
    <p:sldId id="440" r:id="rId12"/>
    <p:sldId id="442" r:id="rId13"/>
    <p:sldId id="443" r:id="rId14"/>
    <p:sldId id="444" r:id="rId15"/>
    <p:sldId id="445" r:id="rId16"/>
    <p:sldId id="446" r:id="rId17"/>
    <p:sldId id="449" r:id="rId18"/>
    <p:sldId id="334" r:id="rId19"/>
    <p:sldId id="450" r:id="rId20"/>
    <p:sldId id="403" r:id="rId21"/>
  </p:sldIdLst>
  <p:sldSz cx="9144000" cy="6858000" type="screen4x3"/>
  <p:notesSz cx="6881813" cy="92964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0" autoAdjust="0"/>
    <p:restoredTop sz="94468" autoAdjust="0"/>
  </p:normalViewPr>
  <p:slideViewPr>
    <p:cSldViewPr>
      <p:cViewPr varScale="1">
        <p:scale>
          <a:sx n="71" d="100"/>
          <a:sy n="71" d="100"/>
        </p:scale>
        <p:origin x="413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docs.kendoui.com/getting-started/using-kendo-with/aspnet-mvc/introduction#using-kendo-ui-in-asp.net-mvc-4-application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ndoui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ndoui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2362200"/>
            <a:ext cx="5867400" cy="1524000"/>
          </a:xfrm>
        </p:spPr>
        <p:txBody>
          <a:bodyPr/>
          <a:lstStyle/>
          <a:p>
            <a:r>
              <a:rPr lang="en-US" dirty="0"/>
              <a:t>Kendo UI ASP.NET MVC Wrappers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400" y="4800600"/>
            <a:ext cx="3352800" cy="533400"/>
          </a:xfrm>
        </p:spPr>
        <p:txBody>
          <a:bodyPr/>
          <a:lstStyle/>
          <a:p>
            <a:r>
              <a:rPr lang="en-US" dirty="0" smtClean="0"/>
              <a:t>Ivaylo </a:t>
            </a:r>
            <a:r>
              <a:rPr lang="en-US" dirty="0" err="1" smtClean="0"/>
              <a:t>Kenov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91200"/>
            <a:ext cx="3352800" cy="369332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5339462"/>
            <a:ext cx="3352800" cy="446276"/>
          </a:xfrm>
        </p:spPr>
        <p:txBody>
          <a:bodyPr/>
          <a:lstStyle/>
          <a:p>
            <a:pPr marL="0"/>
            <a:r>
              <a:rPr lang="en-US" dirty="0" smtClean="0"/>
              <a:t>Technical Assistant</a:t>
            </a:r>
            <a:endParaRPr lang="en-US" dirty="0"/>
          </a:p>
        </p:txBody>
      </p:sp>
      <p:pic>
        <p:nvPicPr>
          <p:cNvPr id="9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97943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146" name="Picture 2" descr="http://www.awdp.org/images/market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580" y="4572000"/>
            <a:ext cx="246182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2137" y="4572000"/>
            <a:ext cx="181610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http://www.telerik.com/assets/img/home-page/slide-4-01.01.201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8721"/>
            <a:ext cx="2164279" cy="20831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</a:t>
            </a:r>
            <a:r>
              <a:rPr lang="en-US" dirty="0" smtClean="0"/>
              <a:t>Kendo UI </a:t>
            </a:r>
            <a:r>
              <a:rPr lang="en-US" dirty="0"/>
              <a:t>in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Kendo namespace in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web.config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for the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Views </a:t>
            </a:r>
            <a:r>
              <a:rPr lang="en-US" dirty="0" smtClean="0"/>
              <a:t>folder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3400" y="2057400"/>
            <a:ext cx="7924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&lt;system.web.webPages.razor&gt;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pages pageBaseType="System.Web.Mvc.WebViewPage"&gt;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&lt;namespaces&gt;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&lt;add namespace="System.Web.Mvc"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&lt;add namespace="System.Web.Mvc.Ajax"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&lt;add namespace="System.Web.Mvc.Html"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&lt;add namespace="System.Web.Optimization"/&gt;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&lt;add namespace="System.Web.Routing"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&lt;add namespace="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Kendo.Mvc.UI" /&gt;</a:t>
            </a:r>
            <a:endParaRPr lang="en-US" sz="2000" b="1" noProof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&lt;/namespaces&gt;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pages&gt;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system.web.webPages.razor&gt;</a:t>
            </a:r>
          </a:p>
        </p:txBody>
      </p:sp>
    </p:spTree>
    <p:extLst>
      <p:ext uri="{BB962C8B-B14F-4D97-AF65-F5344CB8AC3E}">
        <p14:creationId xmlns:p14="http://schemas.microsoft.com/office/powerpoint/2010/main" val="148494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Kendo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Pure HTML and JavaScript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r>
              <a:rPr lang="en-US" dirty="0" smtClean="0"/>
              <a:t>ASP.NET MVC wrappers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Kendo code MUST be after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jQuery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reference!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4000"/>
            <a:ext cx="3306253" cy="29038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286000"/>
            <a:ext cx="3676650" cy="87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Left Arrow 6"/>
          <p:cNvSpPr/>
          <p:nvPr/>
        </p:nvSpPr>
        <p:spPr>
          <a:xfrm rot="9030484">
            <a:off x="2632252" y="3369486"/>
            <a:ext cx="2563875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5328710"/>
            <a:ext cx="4562475" cy="285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2663" y="3481528"/>
            <a:ext cx="1952625" cy="2305050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 rot="7281641">
            <a:off x="4774291" y="4509081"/>
            <a:ext cx="1707492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0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Installing Kendo UI for MVC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04800" y="5715000"/>
            <a:ext cx="8534400" cy="457200"/>
          </a:xfrm>
        </p:spPr>
        <p:txBody>
          <a:bodyPr/>
          <a:lstStyle/>
          <a:p>
            <a:r>
              <a:rPr lang="en-US" dirty="0" smtClean="0"/>
              <a:t>Documentation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333" y="990600"/>
            <a:ext cx="3975335" cy="37624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9035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Kendo UI HTML Helpers</a:t>
            </a:r>
            <a:endParaRPr lang="en-US" dirty="0"/>
          </a:p>
        </p:txBody>
      </p:sp>
      <p:pic>
        <p:nvPicPr>
          <p:cNvPr id="5122" name="Picture 2" descr="http://www.telerik.com/assets/img/home-page/slide-4-01.01.20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3510149" cy="33785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7924800" cy="569120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http://www.kendoui.com/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4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Kendo UI 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Helpers</a:t>
            </a:r>
          </a:p>
          <a:p>
            <a:pPr lvl="1"/>
            <a:r>
              <a:rPr lang="en-US" dirty="0" smtClean="0"/>
              <a:t>Lightweight C# objects</a:t>
            </a:r>
          </a:p>
          <a:p>
            <a:pPr lvl="1"/>
            <a:r>
              <a:rPr lang="en-US" dirty="0" smtClean="0"/>
              <a:t>Auto-generate markup within a View</a:t>
            </a:r>
          </a:p>
          <a:p>
            <a:pPr lvl="1"/>
            <a:r>
              <a:rPr lang="en-US" dirty="0" smtClean="0"/>
              <a:t>Return HTML and JavaScript to the browser</a:t>
            </a:r>
          </a:p>
          <a:p>
            <a:pPr lvl="1"/>
            <a:r>
              <a:rPr lang="en-US" dirty="0" smtClean="0"/>
              <a:t>Provide Fluent API</a:t>
            </a:r>
          </a:p>
          <a:p>
            <a:pPr lvl="1"/>
            <a:r>
              <a:rPr lang="en-US" dirty="0" smtClean="0"/>
              <a:t>Can be used in both Web Forms and Razor</a:t>
            </a:r>
          </a:p>
          <a:p>
            <a:pPr lvl="1"/>
            <a:r>
              <a:rPr lang="en-US" dirty="0" smtClean="0"/>
              <a:t>Easily customized through JavaScript and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6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Kendo UI 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Some Web Widgets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AutoComplete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Calendar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DropDownList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Upload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TreeView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Grid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Some DataViz Widgets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Chart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LinearGauge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RadialGauge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3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Kendo UI 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Usage of helpers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600200"/>
            <a:ext cx="7924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@(Html.Kendo().Grid((IEnumerable&lt;Models.Product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ViewBag.Products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.Name("grid")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.Columns(columns =&gt;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columns.Bound(product =&gt; product.ProductID);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columns.Bound(product =&gt; product.ProductName);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columns.Bound(product =&gt; product.UnitsInStock);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.Pageable()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.Sortable()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797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Kendo UI MVC Helpers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04800" y="5715000"/>
            <a:ext cx="8534400" cy="4572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333" y="990600"/>
            <a:ext cx="3975335" cy="37624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381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1066800"/>
          </a:xfrm>
        </p:spPr>
        <p:txBody>
          <a:bodyPr/>
          <a:lstStyle/>
          <a:p>
            <a:r>
              <a:rPr lang="en-US" dirty="0"/>
              <a:t>Kendo UI ASP.NET MVC Wrappers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>
                <a:hlinkClick r:id="rId2"/>
              </a:rPr>
              <a:t>http</a:t>
            </a:r>
            <a:r>
              <a:rPr lang="en-US" smtClean="0">
                <a:hlinkClick r:id="rId2"/>
              </a:rPr>
              <a:t>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05343"/>
            <a:ext cx="8686800" cy="57912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800" dirty="0" smtClean="0"/>
              <a:t>Create the </a:t>
            </a:r>
            <a:r>
              <a:rPr lang="en-US" sz="2800" dirty="0" err="1" smtClean="0"/>
              <a:t>WebForms</a:t>
            </a:r>
            <a:r>
              <a:rPr lang="en-US" sz="2800" dirty="0" smtClean="0"/>
              <a:t> “Library System” exam with ASP.NET MVC and Kendo UI Server Side Wrappers using as much widgets as you can: 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600" dirty="0" err="1" smtClean="0"/>
              <a:t>TreeView</a:t>
            </a:r>
            <a:r>
              <a:rPr lang="en-US" sz="2600" dirty="0" smtClean="0"/>
              <a:t> for the Home page</a:t>
            </a:r>
            <a:endParaRPr lang="en-US" sz="2600" dirty="0"/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600" dirty="0" smtClean="0"/>
              <a:t>Grid for the Administration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600" dirty="0" smtClean="0"/>
              <a:t>AutoComplete for the Search input 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600" dirty="0" err="1" smtClean="0"/>
              <a:t>DropDownList</a:t>
            </a:r>
            <a:r>
              <a:rPr lang="en-US" sz="2600" dirty="0" smtClean="0"/>
              <a:t> for category selection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600" dirty="0" smtClean="0"/>
              <a:t>Others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1675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686800" cy="5791200"/>
          </a:xfrm>
        </p:spPr>
        <p:txBody>
          <a:bodyPr/>
          <a:lstStyle/>
          <a:p>
            <a:r>
              <a:rPr lang="en-US" dirty="0" smtClean="0"/>
              <a:t>Kendo UI Summary and Installation</a:t>
            </a:r>
          </a:p>
          <a:p>
            <a:r>
              <a:rPr lang="en-US" dirty="0" smtClean="0"/>
              <a:t>Kendo HTML Helpers</a:t>
            </a:r>
          </a:p>
          <a:p>
            <a:r>
              <a:rPr lang="en-US" dirty="0" smtClean="0"/>
              <a:t>Kendo Widgets</a:t>
            </a:r>
          </a:p>
          <a:p>
            <a:r>
              <a:rPr lang="en-US" dirty="0" smtClean="0"/>
              <a:t>Kendo Grid</a:t>
            </a:r>
          </a:p>
          <a:p>
            <a:r>
              <a:rPr lang="en-US" dirty="0" smtClean="0"/>
              <a:t>Kendo DataViz</a:t>
            </a:r>
          </a:p>
          <a:p>
            <a:r>
              <a:rPr lang="en-US" dirty="0" smtClean="0"/>
              <a:t>Live Application Build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618399" y="3439981"/>
            <a:ext cx="4482227" cy="37351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Kendo UI</a:t>
            </a:r>
            <a:endParaRPr lang="en-US" dirty="0"/>
          </a:p>
        </p:txBody>
      </p:sp>
      <p:pic>
        <p:nvPicPr>
          <p:cNvPr id="5122" name="Picture 2" descr="http://www.telerik.com/assets/img/home-page/slide-4-01.01.20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3510149" cy="33785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7924800" cy="569120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http://www.kendoui.com/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2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Kendo UI?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 for building modern interactive web </a:t>
            </a:r>
            <a:r>
              <a:rPr lang="en-US" dirty="0" smtClean="0"/>
              <a:t>applications</a:t>
            </a:r>
          </a:p>
          <a:p>
            <a:r>
              <a:rPr lang="en-US" dirty="0"/>
              <a:t>Collection of script files and resources (styles, images, etc</a:t>
            </a:r>
            <a:r>
              <a:rPr lang="en-US" dirty="0" smtClean="0"/>
              <a:t>.)</a:t>
            </a:r>
          </a:p>
          <a:p>
            <a:r>
              <a:rPr lang="en-US" dirty="0" smtClean="0"/>
              <a:t>Leverages</a:t>
            </a:r>
            <a:endParaRPr lang="en-US" dirty="0"/>
          </a:p>
          <a:p>
            <a:pPr lvl="1"/>
            <a:r>
              <a:rPr lang="en-US" dirty="0" smtClean="0"/>
              <a:t>JavaScript</a:t>
            </a:r>
            <a:endParaRPr lang="en-US" dirty="0"/>
          </a:p>
          <a:p>
            <a:pPr lvl="1"/>
            <a:r>
              <a:rPr lang="en-US" dirty="0" smtClean="0"/>
              <a:t>HTML5</a:t>
            </a:r>
            <a:endParaRPr lang="en-US" dirty="0"/>
          </a:p>
          <a:p>
            <a:pPr lvl="1"/>
            <a:r>
              <a:rPr lang="en-US" dirty="0" smtClean="0"/>
              <a:t>CSS3</a:t>
            </a:r>
            <a:endParaRPr lang="en-US" dirty="0"/>
          </a:p>
          <a:p>
            <a:pPr lvl="1"/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146" name="Picture 2" descr="http://www.kendoui.com/Libraries/Banners/kendo-home-5th-banner.sflb.ash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494" y="2819400"/>
            <a:ext cx="4540506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76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Kendo UI Provide?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Rich UI </a:t>
            </a:r>
            <a:r>
              <a:rPr lang="en-US" dirty="0" smtClean="0"/>
              <a:t>Widgets</a:t>
            </a:r>
          </a:p>
          <a:p>
            <a:pPr lvl="1"/>
            <a:r>
              <a:rPr lang="en-US" dirty="0"/>
              <a:t>HTML5 controls based on </a:t>
            </a:r>
            <a:r>
              <a:rPr lang="en-US" dirty="0" err="1"/>
              <a:t>jQuery</a:t>
            </a:r>
            <a:r>
              <a:rPr lang="en-US" dirty="0"/>
              <a:t> Core</a:t>
            </a:r>
          </a:p>
          <a:p>
            <a:pPr lvl="1"/>
            <a:r>
              <a:rPr lang="en-US" dirty="0"/>
              <a:t>3 categories of UI Widgets</a:t>
            </a:r>
          </a:p>
          <a:p>
            <a:pPr lvl="2"/>
            <a:r>
              <a:rPr lang="en-US" dirty="0" smtClean="0"/>
              <a:t>Web</a:t>
            </a:r>
          </a:p>
          <a:p>
            <a:pPr lvl="2"/>
            <a:r>
              <a:rPr lang="en-US" dirty="0" smtClean="0"/>
              <a:t>DataViz</a:t>
            </a:r>
          </a:p>
          <a:p>
            <a:pPr lvl="2"/>
            <a:r>
              <a:rPr lang="en-US" dirty="0" smtClean="0"/>
              <a:t>Mobile</a:t>
            </a:r>
          </a:p>
          <a:p>
            <a:r>
              <a:rPr lang="en-US" dirty="0" smtClean="0"/>
              <a:t>Client-side </a:t>
            </a:r>
            <a:r>
              <a:rPr lang="en-US" dirty="0" err="1" smtClean="0"/>
              <a:t>DataSource</a:t>
            </a:r>
            <a:endParaRPr lang="en-US" dirty="0"/>
          </a:p>
          <a:p>
            <a:pPr lvl="1"/>
            <a:r>
              <a:rPr lang="en-US" dirty="0"/>
              <a:t>Abstraction for working </a:t>
            </a:r>
            <a:r>
              <a:rPr lang="en-US" dirty="0" smtClean="0"/>
              <a:t>with </a:t>
            </a:r>
            <a:r>
              <a:rPr lang="en-US" dirty="0"/>
              <a:t>all types of data on the client side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170" name="Picture 2" descr="http://www.kendoui.com/Libraries/Banners/dataviz-home-image-q2.sflb.ash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362200"/>
            <a:ext cx="364807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85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Kendo UI </a:t>
            </a:r>
            <a:r>
              <a:rPr lang="en-US" dirty="0" smtClean="0"/>
              <a:t>Provide?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MVVM Framework</a:t>
            </a:r>
            <a:endParaRPr lang="en-US" b="0" dirty="0"/>
          </a:p>
          <a:p>
            <a:pPr lvl="1"/>
            <a:r>
              <a:rPr lang="en-US" dirty="0"/>
              <a:t>Provides declarative binding and two-way data synchronization in your web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Animation </a:t>
            </a:r>
            <a:r>
              <a:rPr lang="en-US" dirty="0"/>
              <a:t>and Drag &amp; </a:t>
            </a:r>
            <a:r>
              <a:rPr lang="en-US" dirty="0" smtClean="0"/>
              <a:t>Drop</a:t>
            </a:r>
          </a:p>
          <a:p>
            <a:r>
              <a:rPr lang="en-US" dirty="0" smtClean="0"/>
              <a:t>Templating</a:t>
            </a:r>
            <a:endParaRPr lang="en-US" dirty="0"/>
          </a:p>
          <a:p>
            <a:r>
              <a:rPr lang="en-US" dirty="0" smtClean="0"/>
              <a:t>Validation </a:t>
            </a:r>
            <a:r>
              <a:rPr lang="en-US" dirty="0"/>
              <a:t>Framework </a:t>
            </a:r>
            <a:endParaRPr lang="en-US" b="0" dirty="0"/>
          </a:p>
          <a:p>
            <a:r>
              <a:rPr lang="en-US" dirty="0" smtClean="0"/>
              <a:t>Server wrappers</a:t>
            </a:r>
          </a:p>
          <a:p>
            <a:pPr lvl="1"/>
            <a:r>
              <a:rPr lang="en-US" dirty="0" smtClean="0"/>
              <a:t>ASP.NET MVC</a:t>
            </a:r>
          </a:p>
          <a:p>
            <a:pPr lvl="1"/>
            <a:r>
              <a:rPr lang="en-US" dirty="0" smtClean="0"/>
              <a:t>Java and 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8194" name="Picture 2" descr="http://www.kendoui.com/Libraries/Banners/q3-2012.sflb.ash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81400"/>
            <a:ext cx="34385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2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Kendo UI in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Download Kendo </a:t>
            </a:r>
            <a:r>
              <a:rPr lang="en-US" dirty="0"/>
              <a:t>UI Complete for </a:t>
            </a:r>
            <a:r>
              <a:rPr lang="en-US" dirty="0" smtClean="0"/>
              <a:t>MVC</a:t>
            </a:r>
            <a:endParaRPr lang="en-US" dirty="0"/>
          </a:p>
          <a:p>
            <a:r>
              <a:rPr lang="en-US" dirty="0" smtClean="0"/>
              <a:t>Copy and </a:t>
            </a:r>
            <a:r>
              <a:rPr lang="en-US" dirty="0"/>
              <a:t>reference </a:t>
            </a:r>
            <a:r>
              <a:rPr lang="en-US" dirty="0" smtClean="0"/>
              <a:t>Kendo.Mvc.dll</a:t>
            </a:r>
          </a:p>
          <a:p>
            <a:pPr lvl="1"/>
            <a:r>
              <a:rPr lang="en-US" sz="2800" dirty="0" smtClean="0"/>
              <a:t>Located in: 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...\wrappers\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aspnetmvc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\Binaries\Mvc3</a:t>
            </a:r>
          </a:p>
          <a:p>
            <a:r>
              <a:rPr lang="en-US" dirty="0" smtClean="0"/>
              <a:t>Copy the provided version of </a:t>
            </a:r>
            <a:r>
              <a:rPr lang="en-US" dirty="0" err="1" smtClean="0"/>
              <a:t>jQuery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Copy JavaScript files into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~\Scripts\Kendo</a:t>
            </a:r>
          </a:p>
          <a:p>
            <a:pPr lvl="1"/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js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\kendo.all.min.js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js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\kendo.aspnetmvc.min.js</a:t>
            </a:r>
            <a:endParaRPr lang="en-US" sz="28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Copy CSS files and images into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~\Content</a:t>
            </a:r>
          </a:p>
          <a:p>
            <a:pPr lvl="1"/>
            <a:r>
              <a:rPr lang="en-US" sz="2800" dirty="0" smtClean="0"/>
              <a:t>All from 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…\styles</a:t>
            </a:r>
            <a:r>
              <a:rPr lang="en-US" sz="2800" dirty="0" smtClean="0"/>
              <a:t> to 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ourProject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\Styles\Kendo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8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</a:t>
            </a:r>
            <a:r>
              <a:rPr lang="en-US" dirty="0" smtClean="0"/>
              <a:t>Kendo UI </a:t>
            </a:r>
            <a:r>
              <a:rPr lang="en-US" dirty="0"/>
              <a:t>in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98968"/>
            <a:ext cx="8686800" cy="5791200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Create bundles for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jQuery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Kendo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 smtClean="0"/>
              <a:t>Create bundles for CSS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sz="2800" dirty="0" smtClean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sz="2800" dirty="0" smtClean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 smtClean="0"/>
              <a:t>Clear the ignore list for the bundles</a:t>
            </a:r>
            <a:endParaRPr lang="en-US" sz="28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3059" y="1344706"/>
            <a:ext cx="766930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bundles.Add(new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ScriptBundle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("~/bundles/jquery").Include(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"~/Scripts/Kendo/jquery.min.js"));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bundles.Add(new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ScriptBundle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("~/bundles/kendo").Include(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"~/Scripts/Kendo/kendo.web.min.js“,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"~/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Scripts/Kendo/kendo.aspnetmvc.min.js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10988" y="4267200"/>
            <a:ext cx="7924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bundles.Add(new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StyleBundle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("~/Content/kendo").Include(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"~/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Content/kendo.common.*",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"~/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Content/kendo.default.*"));</a:t>
            </a:r>
          </a:p>
        </p:txBody>
      </p:sp>
    </p:spTree>
    <p:extLst>
      <p:ext uri="{BB962C8B-B14F-4D97-AF65-F5344CB8AC3E}">
        <p14:creationId xmlns:p14="http://schemas.microsoft.com/office/powerpoint/2010/main" val="320601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</a:t>
            </a:r>
            <a:r>
              <a:rPr lang="en-US" dirty="0" smtClean="0"/>
              <a:t>Kendo UI </a:t>
            </a:r>
            <a:r>
              <a:rPr lang="en-US" dirty="0"/>
              <a:t>in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bundles (if not already)</a:t>
            </a:r>
          </a:p>
          <a:p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Render the bundles in your Layout page</a:t>
            </a:r>
          </a:p>
          <a:p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19953" y="1524000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void Application_Start()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BundleConfig.RegisterBundles(BundleTable.Bundles);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9953" y="4267200"/>
            <a:ext cx="7924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&lt;!-- other content --&gt;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@Styles.Render("~/Content/kendo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@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Scripts.Render("~/bundles/kendo")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47057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8947</TotalTime>
  <Words>641</Words>
  <Application>Microsoft Office PowerPoint</Application>
  <PresentationFormat>On-screen Show (4:3)</PresentationFormat>
  <Paragraphs>193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Cambria</vt:lpstr>
      <vt:lpstr>Consolas</vt:lpstr>
      <vt:lpstr>Corbel</vt:lpstr>
      <vt:lpstr>Wingdings 2</vt:lpstr>
      <vt:lpstr>Telerik Academy</vt:lpstr>
      <vt:lpstr>Kendo UI ASP.NET MVC Wrappers</vt:lpstr>
      <vt:lpstr>Table of Contents</vt:lpstr>
      <vt:lpstr>Kendo UI</vt:lpstr>
      <vt:lpstr>What is Kendo UI? </vt:lpstr>
      <vt:lpstr>What Does Kendo UI Provide? </vt:lpstr>
      <vt:lpstr>What Does Kendo UI Provide? </vt:lpstr>
      <vt:lpstr>Include Kendo UI in Project</vt:lpstr>
      <vt:lpstr>Include Kendo UI in Project</vt:lpstr>
      <vt:lpstr>Include Kendo UI in Project</vt:lpstr>
      <vt:lpstr>Include Kendo UI in Project</vt:lpstr>
      <vt:lpstr>Using Kendo UI</vt:lpstr>
      <vt:lpstr>Installing Kendo UI for MVC</vt:lpstr>
      <vt:lpstr>Kendo UI HTML Helpers</vt:lpstr>
      <vt:lpstr>Kendo UI HTML Helpers</vt:lpstr>
      <vt:lpstr>Kendo UI HTML Helpers</vt:lpstr>
      <vt:lpstr>Kendo UI HTML Helpers</vt:lpstr>
      <vt:lpstr>Kendo UI MVC Helpers</vt:lpstr>
      <vt:lpstr>Kendo UI ASP.NET MVC Wrappers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Nikolay.IT</dc:creator>
  <cp:keywords>telerik software academy, free courses for developers</cp:keywords>
  <cp:lastModifiedBy>Nikolay Kostov</cp:lastModifiedBy>
  <cp:revision>923</cp:revision>
  <dcterms:created xsi:type="dcterms:W3CDTF">2007-12-08T16:03:35Z</dcterms:created>
  <dcterms:modified xsi:type="dcterms:W3CDTF">2013-10-04T18:59:47Z</dcterms:modified>
  <cp:category>software engineering</cp:category>
</cp:coreProperties>
</file>