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63" r:id="rId9"/>
    <p:sldId id="426" r:id="rId10"/>
    <p:sldId id="456" r:id="rId11"/>
    <p:sldId id="458" r:id="rId12"/>
    <p:sldId id="457" r:id="rId13"/>
    <p:sldId id="459" r:id="rId14"/>
    <p:sldId id="461" r:id="rId15"/>
    <p:sldId id="462" r:id="rId16"/>
    <p:sldId id="466" r:id="rId17"/>
    <p:sldId id="465" r:id="rId18"/>
    <p:sldId id="473" r:id="rId19"/>
    <p:sldId id="474" r:id="rId20"/>
    <p:sldId id="475" r:id="rId21"/>
    <p:sldId id="334" r:id="rId22"/>
    <p:sldId id="464" r:id="rId23"/>
    <p:sldId id="40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63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62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</p14:sldIdLst>
        </p14:section>
        <p14:section name="Summary, Questions, Homework" id="{052859EC-CAE7-45AF-B838-B3EBFE380EB4}">
          <p14:sldIdLst>
            <p14:sldId id="334"/>
            <p14:sldId id="46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nikolay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Working </a:t>
            </a:r>
            <a:r>
              <a:rPr lang="en-US" dirty="0"/>
              <a:t>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dirty="0" err="1" smtClean="0"/>
              <a:t>ValidationAttribute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dirty="0" err="1" smtClean="0"/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output errors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jQuery</a:t>
            </a:r>
            <a:r>
              <a:rPr lang="en-US" sz="1600" b="1" dirty="0" smtClean="0">
                <a:solidFill>
                  <a:schemeClr val="bg1"/>
                </a:solidFill>
              </a:rPr>
              <a:t> validation library required for unobtrusive JavaScript validation</a:t>
            </a: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4611"/>
              </p:ext>
            </p:extLst>
          </p:nvPr>
        </p:nvGraphicFramePr>
        <p:xfrm>
          <a:off x="1219200" y="1600200"/>
          <a:ext cx="67056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SQL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</a:t>
            </a:r>
            <a:r>
              <a:rPr lang="en-US" b="1" dirty="0" smtClean="0">
                <a:solidFill>
                  <a:schemeClr val="bg1"/>
                </a:solidFill>
              </a:rPr>
              <a:t>Rates </a:t>
            </a:r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/>
              <a:t>Model Binders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Working </a:t>
            </a:r>
            <a:r>
              <a:rPr lang="en-US" dirty="0"/>
              <a:t>with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/>
              <a:t>Pattern</a:t>
            </a:r>
          </a:p>
          <a:p>
            <a:pPr lvl="1"/>
            <a:r>
              <a:rPr lang="en-US" dirty="0"/>
              <a:t>Unit of Work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508790" y="3295396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0118"/>
            <a:ext cx="8686800" cy="5965482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a simple ASP.NET MVC Twitter-like system using data validation, Entity Framework, repository pattern and unit of work pattern. Your system should: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users and administrators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for specific user in his profile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List all tweets containing specific tag (#fail) and use 15 minutes caching for each tag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Have administration for the tweets using ASP.NET scaffolding (admins only)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Have Kendo UI Grid-based administration for tweets (with paging, sorting, filtering, </a:t>
            </a:r>
            <a:r>
              <a:rPr lang="en-US" dirty="0" err="1" smtClean="0"/>
              <a:t>etv</a:t>
            </a:r>
            <a:r>
              <a:rPr lang="en-US" dirty="0" smtClean="0"/>
              <a:t>.)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RC </a:t>
            </a:r>
            <a:r>
              <a:rPr lang="en-US" dirty="0"/>
              <a:t>includes 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 smtClean="0"/>
              <a:t>Create Web Forms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12465</TotalTime>
  <Words>780</Words>
  <Application>Microsoft Office PowerPoint</Application>
  <PresentationFormat>On-screen Show (4:3)</PresentationFormat>
  <Paragraphs>164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Custom Model Binder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Display / Edit Annotations 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ASP.NET MVC Working with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785</cp:revision>
  <dcterms:created xsi:type="dcterms:W3CDTF">2007-12-08T16:03:35Z</dcterms:created>
  <dcterms:modified xsi:type="dcterms:W3CDTF">2013-09-28T10:14:25Z</dcterms:modified>
  <cp:category>software engineering</cp:category>
</cp:coreProperties>
</file>