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1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3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07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854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42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84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747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72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28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8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86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91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81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2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4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2B31-CDB3-42DA-9006-3F9822F0B686}" type="datetimeFigureOut">
              <a:rPr lang="de-AT" smtClean="0"/>
              <a:t>18.06.2019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5CA963-0ABB-4F30-8EE2-123CC77990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94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8BC73-3D3B-474C-825F-8F2DA5990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3F2CEE-FD9C-4EED-8061-87D8774CF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Sebastian Mauch, David </a:t>
            </a:r>
            <a:r>
              <a:rPr lang="de-AT" dirty="0" err="1"/>
              <a:t>Mautendorfer</a:t>
            </a:r>
            <a:r>
              <a:rPr lang="de-AT" dirty="0"/>
              <a:t>, Stefan Sonnek, Dominic Stich</a:t>
            </a:r>
          </a:p>
        </p:txBody>
      </p:sp>
    </p:spTree>
    <p:extLst>
      <p:ext uri="{BB962C8B-B14F-4D97-AF65-F5344CB8AC3E}">
        <p14:creationId xmlns:p14="http://schemas.microsoft.com/office/powerpoint/2010/main" val="403913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A8176-1F9A-4A25-8575-FDA13F10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de-AT" dirty="0"/>
              <a:t>Start-Bildschirm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8F5FB1-3A02-4A32-B4F6-DF5DE495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Start Workout</a:t>
            </a:r>
          </a:p>
          <a:p>
            <a:r>
              <a:rPr lang="en-US" dirty="0"/>
              <a:t>Essen </a:t>
            </a:r>
            <a:r>
              <a:rPr lang="en-US" dirty="0" err="1"/>
              <a:t>hinzufügen</a:t>
            </a:r>
            <a:endParaRPr lang="en-US" dirty="0"/>
          </a:p>
          <a:p>
            <a:r>
              <a:rPr lang="en-US" dirty="0" err="1"/>
              <a:t>Freunde</a:t>
            </a:r>
            <a:r>
              <a:rPr lang="en-US" dirty="0"/>
              <a:t> </a:t>
            </a:r>
          </a:p>
          <a:p>
            <a:r>
              <a:rPr lang="en-US" dirty="0"/>
              <a:t>Account </a:t>
            </a:r>
            <a:r>
              <a:rPr lang="en-US" dirty="0" err="1"/>
              <a:t>konfigurieren</a:t>
            </a:r>
            <a:endParaRPr lang="en-US" dirty="0"/>
          </a:p>
          <a:p>
            <a:r>
              <a:rPr lang="en-US" dirty="0" err="1"/>
              <a:t>Einstellungen</a:t>
            </a:r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5887F72-91DE-46B1-BC01-39946159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96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6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801A9-89D8-45B2-8E69-BB765CBD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37" y="409513"/>
            <a:ext cx="6505575" cy="1325563"/>
          </a:xfrm>
        </p:spPr>
        <p:txBody>
          <a:bodyPr>
            <a:normAutofit/>
          </a:bodyPr>
          <a:lstStyle/>
          <a:p>
            <a:r>
              <a:rPr lang="de-AT" dirty="0"/>
              <a:t>Workout </a:t>
            </a:r>
            <a:r>
              <a:rPr lang="de-AT" dirty="0" err="1"/>
              <a:t>Section</a:t>
            </a:r>
            <a:endParaRPr lang="de-A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59BF9A-A5A4-421A-8BAF-A74379B0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 err="1"/>
              <a:t>Neues</a:t>
            </a:r>
            <a:r>
              <a:rPr lang="en-US" dirty="0"/>
              <a:t> Workout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Button-Klick</a:t>
            </a:r>
          </a:p>
          <a:p>
            <a:r>
              <a:rPr lang="en-US" dirty="0"/>
              <a:t>Workouts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Kategorien</a:t>
            </a:r>
            <a:r>
              <a:rPr lang="en-US" dirty="0"/>
              <a:t> in </a:t>
            </a:r>
            <a:r>
              <a:rPr lang="en-US" dirty="0" err="1"/>
              <a:t>jeweiligen</a:t>
            </a:r>
            <a:r>
              <a:rPr lang="en-US" dirty="0"/>
              <a:t> Tabs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339E972-01FC-434B-A345-C4BD1634F8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962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8B6C4B-A867-4D7E-9851-29BB2D60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4F4368-8D2A-48BD-ABD4-D54FD88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Neues</a:t>
            </a:r>
            <a:r>
              <a:rPr lang="en-US"/>
              <a:t> Workout </a:t>
            </a:r>
            <a:r>
              <a:rPr lang="en-US" err="1"/>
              <a:t>anlegen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BD5D9-CDC5-465C-9E25-2EB0249F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799F017-AB48-48B0-867D-2F09ADF09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28" y="438150"/>
            <a:ext cx="3044271" cy="6260712"/>
          </a:xfr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9185F495-8EFA-407B-AAD7-A2F52AE2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6739FAD-D1F7-4DC9-A71E-66B01BE4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29" y="438150"/>
            <a:ext cx="3044272" cy="62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3816-FC8D-4D46-B179-EC82F5A2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49" y="285226"/>
            <a:ext cx="6505575" cy="1325563"/>
          </a:xfrm>
        </p:spPr>
        <p:txBody>
          <a:bodyPr>
            <a:normAutofit/>
          </a:bodyPr>
          <a:lstStyle/>
          <a:p>
            <a:r>
              <a:rPr lang="de-AT" dirty="0"/>
              <a:t>Essensübersicht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D5CFD6-89B3-45E1-84D7-C02E7C93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Frühstück</a:t>
            </a:r>
            <a:r>
              <a:rPr lang="en-US" dirty="0"/>
              <a:t>, </a:t>
            </a:r>
            <a:r>
              <a:rPr lang="en-US" dirty="0" err="1"/>
              <a:t>Mittagessen</a:t>
            </a:r>
            <a:r>
              <a:rPr lang="en-US" dirty="0"/>
              <a:t> &amp; </a:t>
            </a:r>
            <a:r>
              <a:rPr lang="en-US" dirty="0" err="1"/>
              <a:t>Abendessen</a:t>
            </a:r>
            <a:r>
              <a:rPr lang="en-US" dirty="0"/>
              <a:t> des </a:t>
            </a:r>
            <a:r>
              <a:rPr lang="en-US" dirty="0" err="1"/>
              <a:t>heutigen</a:t>
            </a:r>
            <a:r>
              <a:rPr lang="en-US" dirty="0"/>
              <a:t> </a:t>
            </a:r>
            <a:r>
              <a:rPr lang="en-US" dirty="0" err="1"/>
              <a:t>Tages</a:t>
            </a:r>
            <a:endParaRPr lang="en-US" dirty="0"/>
          </a:p>
          <a:p>
            <a:r>
              <a:rPr lang="en-US" dirty="0" err="1"/>
              <a:t>Gegessene</a:t>
            </a:r>
            <a:r>
              <a:rPr lang="en-US" dirty="0"/>
              <a:t>  </a:t>
            </a:r>
            <a:r>
              <a:rPr lang="en-US" dirty="0" err="1"/>
              <a:t>Kalorien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angezeigt</a:t>
            </a:r>
            <a:endParaRPr lang="en-US" dirty="0"/>
          </a:p>
          <a:p>
            <a:r>
              <a:rPr lang="en-US" dirty="0" err="1"/>
              <a:t>Kalorienziel</a:t>
            </a:r>
            <a:r>
              <a:rPr lang="en-US" dirty="0"/>
              <a:t> </a:t>
            </a:r>
            <a:r>
              <a:rPr lang="en-US" dirty="0" err="1"/>
              <a:t>anpassen</a:t>
            </a:r>
            <a:r>
              <a:rPr lang="en-US" dirty="0"/>
              <a:t> -&gt; </a:t>
            </a:r>
            <a:r>
              <a:rPr lang="en-US" dirty="0" err="1"/>
              <a:t>Einstellungen</a:t>
            </a:r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FF75B59-7F20-41EC-B953-1B61F3837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1" r="1" b="741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8B6C4B-A867-4D7E-9851-29BB2D60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8BAA01-7C79-47CC-A1D4-9DA2732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Neues</a:t>
            </a:r>
            <a:r>
              <a:rPr lang="en-US" dirty="0"/>
              <a:t> Essen </a:t>
            </a:r>
            <a:r>
              <a:rPr lang="en-US" dirty="0" err="1"/>
              <a:t>anlegen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BD5D9-CDC5-465C-9E25-2EB0249F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72C1CAC-72E0-4485-BC1E-C367525B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74537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" name="Inhaltsplatzhalter 4" descr="Ein Bild, das Bildschirm, Monitor, Screenshot, Text enthält.&#10;&#10;Automatisch generierte Beschreibung">
            <a:extLst>
              <a:ext uri="{FF2B5EF4-FFF2-40B4-BE49-F238E27FC236}">
                <a16:creationId xmlns:a16="http://schemas.microsoft.com/office/drawing/2014/main" id="{BFD3C33C-53AF-47FD-A9E3-9E2E9E62A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7"/>
          <a:stretch/>
        </p:blipFill>
        <p:spPr>
          <a:xfrm>
            <a:off x="4619544" y="640080"/>
            <a:ext cx="3380136" cy="5271142"/>
          </a:xfrm>
          <a:prstGeom prst="rect">
            <a:avLst/>
          </a:prstGeom>
        </p:spPr>
      </p:pic>
      <p:pic>
        <p:nvPicPr>
          <p:cNvPr id="7" name="Grafik 6" descr="Ein Bild, das Essen enthält.&#10;&#10;Automatisch generierte Beschreibung">
            <a:extLst>
              <a:ext uri="{FF2B5EF4-FFF2-40B4-BE49-F238E27FC236}">
                <a16:creationId xmlns:a16="http://schemas.microsoft.com/office/drawing/2014/main" id="{F10CBF08-0440-4139-85D1-3F7FCFD16B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r="2" b="15647"/>
          <a:stretch/>
        </p:blipFill>
        <p:spPr>
          <a:xfrm>
            <a:off x="8163406" y="640080"/>
            <a:ext cx="3395275" cy="5271142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9185F495-8EFA-407B-AAD7-A2F52AE2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6410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Fetzen</vt:lpstr>
      <vt:lpstr>F-APP</vt:lpstr>
      <vt:lpstr>Start-Bildschirm</vt:lpstr>
      <vt:lpstr>Workout Section</vt:lpstr>
      <vt:lpstr>Neues Workout anlegen</vt:lpstr>
      <vt:lpstr>Essensübersicht</vt:lpstr>
      <vt:lpstr>Neues Essen anlegen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F-APP</dc:title>
  <dc:creator>Stefan Sonnek</dc:creator>
  <cp:lastModifiedBy>Stefan Sonnek</cp:lastModifiedBy>
  <cp:revision>3</cp:revision>
  <dcterms:created xsi:type="dcterms:W3CDTF">2019-06-18T07:15:19Z</dcterms:created>
  <dcterms:modified xsi:type="dcterms:W3CDTF">2019-06-18T07:24:02Z</dcterms:modified>
</cp:coreProperties>
</file>