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8"/>
  </p:notesMasterIdLst>
  <p:sldIdLst>
    <p:sldId id="540" r:id="rId2"/>
    <p:sldId id="556" r:id="rId3"/>
    <p:sldId id="578" r:id="rId4"/>
    <p:sldId id="563" r:id="rId5"/>
    <p:sldId id="572" r:id="rId6"/>
    <p:sldId id="575" r:id="rId7"/>
    <p:sldId id="569" r:id="rId8"/>
    <p:sldId id="565" r:id="rId9"/>
    <p:sldId id="571" r:id="rId10"/>
    <p:sldId id="573" r:id="rId11"/>
    <p:sldId id="558" r:id="rId12"/>
    <p:sldId id="568" r:id="rId13"/>
    <p:sldId id="566" r:id="rId14"/>
    <p:sldId id="576" r:id="rId15"/>
    <p:sldId id="577" r:id="rId16"/>
    <p:sldId id="55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3" autoAdjust="0"/>
    <p:restoredTop sz="86127" autoAdjust="0"/>
  </p:normalViewPr>
  <p:slideViewPr>
    <p:cSldViewPr snapToGrid="0" snapToObjects="1">
      <p:cViewPr varScale="1">
        <p:scale>
          <a:sx n="113" d="100"/>
          <a:sy n="113" d="100"/>
        </p:scale>
        <p:origin x="264" y="10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After UC1 where we saw how easy it</a:t>
            </a:r>
            <a:r>
              <a:rPr lang="en-US" baseline="0" dirty="0" smtClean="0">
                <a:sym typeface="Wingdings" panose="05000000000000000000" pitchFamily="2" charset="2"/>
              </a:rPr>
              <a:t> is to setup new manufacturing machines, connect them, collect their data – thanks to 5GTANGO’s SP and our developed flexible NSs + FMP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UC2: Machines are running &amp; data being collected  avoid attacker to connect to our NS (read/write data)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Normal 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 Intrusion:</a:t>
            </a:r>
            <a:r>
              <a:rPr lang="en-US" baseline="0" dirty="0" smtClean="0"/>
              <a:t> Attacker tries to connect to Samba share in NS2 (to read/write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85280" y="4953000"/>
            <a:ext cx="12126790" cy="131807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Smart Manufacturing Pilot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Use Case 2: Threat Detection &amp; Isolation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2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78" y="1328738"/>
            <a:ext cx="8844844" cy="4975225"/>
          </a:xfrm>
        </p:spPr>
      </p:pic>
    </p:spTree>
    <p:extLst>
      <p:ext uri="{BB962C8B-B14F-4D97-AF65-F5344CB8AC3E}">
        <p14:creationId xmlns:p14="http://schemas.microsoft.com/office/powerpoint/2010/main" val="358228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point: Machine data arriving in normal NS1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Intrusion attempt by attacker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IDS Detects Intrusion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Intrusion attempt shown in IDS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Alert triggered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Alert triggered through IDS, monitoring system,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8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NS2 reconfigured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send data to quarantine NS1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smtClean="0"/>
              <a:t>Architecture: Normal Production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42" y="1455739"/>
            <a:ext cx="3864115" cy="4975225"/>
          </a:xfrm>
        </p:spPr>
      </p:pic>
    </p:spTree>
    <p:extLst>
      <p:ext uri="{BB962C8B-B14F-4D97-AF65-F5344CB8AC3E}">
        <p14:creationId xmlns:p14="http://schemas.microsoft.com/office/powerpoint/2010/main" val="8405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23" y="1455739"/>
            <a:ext cx="3880875" cy="4996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smtClean="0"/>
              <a:t>Architecture: Intrusion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FBA9F4-E5B1-B747-B2D3-E9BC9C10BF80}"/>
              </a:ext>
            </a:extLst>
          </p:cNvPr>
          <p:cNvGrpSpPr/>
          <p:nvPr/>
        </p:nvGrpSpPr>
        <p:grpSpPr>
          <a:xfrm>
            <a:off x="3555937" y="5056724"/>
            <a:ext cx="1022716" cy="1395819"/>
            <a:chOff x="355537" y="4897975"/>
            <a:chExt cx="1022716" cy="1395819"/>
          </a:xfrm>
        </p:grpSpPr>
        <p:sp>
          <p:nvSpPr>
            <p:cNvPr id="6" name="Lightning Bolt 5">
              <a:extLst>
                <a:ext uri="{FF2B5EF4-FFF2-40B4-BE49-F238E27FC236}">
                  <a16:creationId xmlns:a16="http://schemas.microsoft.com/office/drawing/2014/main" id="{3B85B2E8-5C1D-B14C-A927-AD80FE3759A2}"/>
                </a:ext>
              </a:extLst>
            </p:cNvPr>
            <p:cNvSpPr/>
            <p:nvPr/>
          </p:nvSpPr>
          <p:spPr>
            <a:xfrm>
              <a:off x="540266" y="4897975"/>
              <a:ext cx="565724" cy="1025215"/>
            </a:xfrm>
            <a:prstGeom prst="lightningBol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4A927A-8286-3C4C-9836-3A5A240E07D8}"/>
                </a:ext>
              </a:extLst>
            </p:cNvPr>
            <p:cNvSpPr txBox="1"/>
            <p:nvPr/>
          </p:nvSpPr>
          <p:spPr>
            <a:xfrm>
              <a:off x="355537" y="5955240"/>
              <a:ext cx="102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4">
                      <a:lumMod val="75000"/>
                    </a:schemeClr>
                  </a:solidFill>
                </a:rPr>
                <a:t>Intrusion!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1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Starting point: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Normal &amp; Quarantine NS1 running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NS2 running and machine connected, sending 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Manual isolation: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FMP to manually isolate machine and send data to quarantine NS1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De-isolate and send data back to normal NS1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Automatic threat detection &amp; isolation: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Intrusion attempt by outside attacker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IDS notices intrusion and triggers alert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NS2 is reconfigured to send data into quarantine NS1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UC2 Demo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Preparation: Starting IMMS, receiving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Manual isolation/</a:t>
            </a:r>
            <a:r>
              <a:rPr lang="en-US" dirty="0" err="1" smtClean="0"/>
              <a:t>deisolation</a:t>
            </a:r>
            <a:r>
              <a:rPr lang="en-US" dirty="0" smtClean="0"/>
              <a:t> with FMP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78" y="1354138"/>
            <a:ext cx="8844844" cy="4975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Reconfiguration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0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Isolation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Manual isolation of machine via FMP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Deisolation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Manual </a:t>
            </a:r>
            <a:r>
              <a:rPr lang="en-US" dirty="0" err="1" smtClean="0"/>
              <a:t>deisolation</a:t>
            </a:r>
            <a:r>
              <a:rPr lang="en-US" dirty="0" smtClean="0"/>
              <a:t> of machine via FMP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255</Words>
  <Application>Microsoft Office PowerPoint</Application>
  <PresentationFormat>Widescreen</PresentationFormat>
  <Paragraphs>46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Smart Manufacturing Pilot Use Case 2: Threat Detection &amp; Isolation</vt:lpstr>
      <vt:lpstr>High-Level Architecture: Normal Production</vt:lpstr>
      <vt:lpstr>High-Level Architecture: Intrusion</vt:lpstr>
      <vt:lpstr>UC2 Demo workflow</vt:lpstr>
      <vt:lpstr>Demo time!</vt:lpstr>
      <vt:lpstr>Demo time!</vt:lpstr>
      <vt:lpstr>Manual Reconfiguration</vt:lpstr>
      <vt:lpstr>Manual Isolation</vt:lpstr>
      <vt:lpstr>Manual Deisolation</vt:lpstr>
      <vt:lpstr>Automatic Reconfiguration</vt:lpstr>
      <vt:lpstr>Demo time!</vt:lpstr>
      <vt:lpstr>Intrusion attempt by attacker</vt:lpstr>
      <vt:lpstr>IDS Detects Intrusion</vt:lpstr>
      <vt:lpstr>Alert triggered</vt:lpstr>
      <vt:lpstr>NS2 reconfigured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2019-06-17T07:05:47Z</dcterms:created>
  <dcterms:modified xsi:type="dcterms:W3CDTF">2020-03-04T13:31:37Z</dcterms:modified>
</cp:coreProperties>
</file>