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8BA-D0C8-21CD-E7D5-6A8F0439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2928-4194-C469-AD6C-ECE35EA0C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5BC8-63E4-5302-0F31-7233AD10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C2EE-D7AE-55F1-764E-DFFFE80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0DC7-15DC-9204-FB56-4F326657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179B-2548-4871-3105-1965138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9FC0-6A3C-F67D-D345-191B1B69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6004-33B1-19D0-C979-E860D067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E148-C8C0-0823-094C-3525A138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66EB-F10D-B37B-F484-0F07A3B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B9E49-897F-C434-E32C-8C7D3077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F89D-6EBF-EB84-7DF0-D6EA421B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D043-6A07-9BD0-B670-8017740A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786C-A5CF-773B-DDF3-103933B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1128-567A-C1CA-F343-2B6F3AC5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308C-A56C-D0B9-5704-49F60D08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57A7-7E16-F37D-3CE2-9F00A8F3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8DF6-2E69-9DB3-819A-A4BAC445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6C1A-17E5-CCD3-DAC0-F06EA0F5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E4FE-1E81-154F-884E-173363B6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6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638F-0891-F8E5-9631-00BEC8B1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CA09-5006-0804-36D0-1439B17F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C8CA-D75D-41E2-78A8-93558868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6A64-4624-7E3F-C57A-2E1A460A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B201-0236-F104-95A8-876EBAD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95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F68A-E578-BD50-7C8C-F20F9242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B8FE-7520-A3BD-4CA2-90B68D01F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9C1FD-DCE2-2185-6BD3-6A1AE56A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FDDA-331B-6D62-9975-59F17F4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9DCF-A3A8-AE43-6022-FBD78F0C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1997-F790-0562-1D21-3B7AA815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4EC9-236F-D1AD-7E72-DD3F2757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5B59-D1DC-C5C0-1DEF-1080C12A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8A4C-7EA5-42F0-2534-5E49FD13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77D01-5E1C-6BE7-BB1A-C55D703C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36AD1-0E0B-8DF9-FB3B-E80B35835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7EA89-7566-3EB6-7755-6D92C5BC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D1688-03A8-9959-0002-7BB18A1F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84675-EF0E-0F42-FA62-2B3BE0A1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8719-E80D-1B62-ED35-7FBB1F2A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5EBB5-E571-4547-A747-FDA89F8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637E-95BA-F9F7-635B-7292F987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64867-DCA8-5638-CC6E-32CDD498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6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A2904-F65B-47EB-B26F-B25D33B6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90CE3-7F23-906E-6B2F-14EEB410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81D1-CC51-5ADC-E0F4-398C81F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0E29-C2F2-0E76-18AA-2315E55D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3E3D-9F6D-572E-7F20-A3D07DD3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D59D5-ADE7-1253-4654-13C1A198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6656-3A61-0302-5115-B679FE9C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24A-E42A-F028-E906-49F0D473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1B752-B25B-3B4C-90C3-3404A48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2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8BF-AA60-9FB7-CAA9-B23EBE9C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39E46-5BAF-8985-3A44-A8BF08597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CE74-C5B9-C1B7-8421-04EF33796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3080-50AF-106E-51E0-64FE3EB6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A8FF-53C0-B2D1-9691-F48B1EB0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99C8F-40ED-2F7F-0939-F4F3E74B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0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3AA7-2DB7-5E19-8635-A58FC54E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5827-A574-506D-E49E-DD3EA98A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CB74-22A2-0EF0-190D-AA1237D2F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FAF8-318F-42D7-BCD3-454A00B9EB78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D721-0477-251E-52C4-A172E08B2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DF8D-B7AD-F396-A6F9-CCF70BF8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D324-77E5-4751-B25D-6BFCC4C80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05E5E6-D7E6-2BC0-E8B7-DCF4C559D1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t="14891" r="41502" b="19401"/>
          <a:stretch/>
        </p:blipFill>
        <p:spPr bwMode="auto">
          <a:xfrm>
            <a:off x="-1" y="0"/>
            <a:ext cx="3390901" cy="2724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14B9AF5-6BD4-0C5D-CC4B-816F0EA98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18437" r="43762" b="9001"/>
          <a:stretch/>
        </p:blipFill>
        <p:spPr bwMode="auto">
          <a:xfrm>
            <a:off x="8896985" y="1"/>
            <a:ext cx="3295015" cy="2724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picture containing text, indoor, electronics, monitor&#10;&#10;Description automatically generated">
            <a:extLst>
              <a:ext uri="{FF2B5EF4-FFF2-40B4-BE49-F238E27FC236}">
                <a16:creationId xmlns:a16="http://schemas.microsoft.com/office/drawing/2014/main" id="{E4EEC01F-1BA7-7702-2CF5-862E2949F4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19383" r="1330" b="15619"/>
          <a:stretch/>
        </p:blipFill>
        <p:spPr bwMode="auto">
          <a:xfrm>
            <a:off x="3295015" y="4762500"/>
            <a:ext cx="5601970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39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Detelin Uzunov</dc:creator>
  <cp:lastModifiedBy>Detelin Uzunov</cp:lastModifiedBy>
  <cp:revision>2</cp:revision>
  <dcterms:created xsi:type="dcterms:W3CDTF">2022-09-17T15:15:38Z</dcterms:created>
  <dcterms:modified xsi:type="dcterms:W3CDTF">2022-09-17T15:18:36Z</dcterms:modified>
</cp:coreProperties>
</file>