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E377C66-A4BF-42DE-A6E7-F83A43907B92}">
  <a:tblStyle styleId="{2E377C66-A4BF-42DE-A6E7-F83A43907B9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806325"/>
            <a:ext cx="3462000" cy="217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sz="3600"/>
              <a:t>Монте Карло методи. Сходимост и сравнение.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71"/>
            <a:ext cx="3054600" cy="11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Проект на Стефан Велинов и Станислав Узунов, СЧМС, 2017г.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 sz="3600"/>
              <a:t>Редица на Собол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0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993"/>
            <a:ext cx="9143999" cy="225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2412343"/>
            <a:ext cx="9143999" cy="227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4" name="Shape 154"/>
          <p:cNvGraphicFramePr/>
          <p:nvPr/>
        </p:nvGraphicFramePr>
        <p:xfrm>
          <a:off x="952500" y="16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{2E377C66-A4BF-42DE-A6E7-F83A43907B92}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7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16.505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16.6322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16.6913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68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 sz="3600"/>
              <a:t>Увод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999625"/>
            <a:ext cx="8520600" cy="35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bg" sz="2400"/>
              <a:t>Монте Карло методите са клас числени методи за решаване на математически задачи, главно с помощта на извадки от симулирани случайни величини и функции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bg" sz="2400"/>
              <a:t>Основават се на генерирането на случайни числа и редици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bg" sz="2400"/>
              <a:t>Намират голямо приложение в математиката, финансите, физиката, химията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98725" y="773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 sz="3600"/>
              <a:t>Предимства и недостатъци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845000"/>
            <a:ext cx="8520600" cy="37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bg" sz="2400"/>
              <a:t>+ МКМ имат проста структура, позволяваща високото им приложение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bg" sz="2400"/>
              <a:t>+ Подходящи за задачи, за които други аналитични и числени методи не съществуват или са много сложни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bg" sz="2400"/>
              <a:t>- Имат слаба сходимост (порядък на грешката О(N</a:t>
            </a:r>
            <a:r>
              <a:rPr baseline="30000" lang="bg" sz="2400"/>
              <a:t>-1/2</a:t>
            </a:r>
            <a:r>
              <a:rPr lang="bg" sz="2400"/>
              <a:t>))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bg" sz="2400"/>
              <a:t>- Твърде много изчислително врем</a:t>
            </a:r>
            <a:r>
              <a:rPr lang="bg" sz="2400"/>
              <a:t>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 sz="3600"/>
              <a:t>Задача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75" y="1292899"/>
            <a:ext cx="8520600" cy="284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 sz="3000"/>
              <a:t>Обикновен МКМ за числено пресмятане на интеграли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6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Разглеждаме интеграла I[f] = ∫</a:t>
            </a:r>
            <a:r>
              <a:rPr baseline="-25000" lang="bg"/>
              <a:t>G</a:t>
            </a:r>
            <a:r>
              <a:rPr lang="bg"/>
              <a:t>f(x)dx, G = [0,1]</a:t>
            </a:r>
            <a:r>
              <a:rPr baseline="30000" lang="bg"/>
              <a:t>d</a:t>
            </a:r>
            <a:r>
              <a:rPr lang="bg"/>
              <a:t>, d - размерност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Интерпретира интеграла като математическо очакване I[f] = E[f(x)]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Използва оценка на математическото очакване, т.е. I</a:t>
            </a:r>
            <a:r>
              <a:rPr baseline="-25000" lang="bg"/>
              <a:t>N</a:t>
            </a:r>
            <a:r>
              <a:rPr lang="bg"/>
              <a:t>[f] = 1/N∑</a:t>
            </a:r>
            <a:r>
              <a:rPr baseline="-25000" lang="bg"/>
              <a:t>[n=1:N]</a:t>
            </a:r>
            <a:r>
              <a:rPr lang="bg"/>
              <a:t>f(x</a:t>
            </a:r>
            <a:r>
              <a:rPr baseline="-25000" lang="bg"/>
              <a:t>n</a:t>
            </a:r>
            <a:r>
              <a:rPr lang="bg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x</a:t>
            </a:r>
            <a:r>
              <a:rPr baseline="-25000" lang="bg"/>
              <a:t>n</a:t>
            </a:r>
            <a:r>
              <a:rPr lang="bg"/>
              <a:t>, n=1,..,N са независими равномерно разпределени числа в [0,1]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За големи N, I</a:t>
            </a:r>
            <a:r>
              <a:rPr baseline="-25000" lang="bg"/>
              <a:t>N</a:t>
            </a:r>
            <a:r>
              <a:rPr lang="bg"/>
              <a:t>[f]⟶I[f]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Грешката ε</a:t>
            </a:r>
            <a:r>
              <a:rPr baseline="-25000" lang="bg"/>
              <a:t>N</a:t>
            </a:r>
            <a:r>
              <a:rPr lang="bg"/>
              <a:t>[f] = I[f] - I</a:t>
            </a:r>
            <a:r>
              <a:rPr baseline="-25000" lang="bg"/>
              <a:t>N</a:t>
            </a:r>
            <a:r>
              <a:rPr lang="bg"/>
              <a:t>[f] има порядък O(σN</a:t>
            </a:r>
            <a:r>
              <a:rPr baseline="30000" lang="bg"/>
              <a:t>-1/2</a:t>
            </a:r>
            <a:r>
              <a:rPr lang="bg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Използва псевдослучайни числа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225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 sz="3600"/>
              <a:t>Квазислучайни редици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953850"/>
            <a:ext cx="8520600" cy="36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Квазислучайните редици са детерминистични редици с малък дискрепанс, тоест имат възможно най-добро равномерно разпределение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Дискрепанс - мярка за отклонение на точково множество от равномерното разпределение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За всяка редица с N елемента, дискрепанс-звезда D</a:t>
            </a:r>
            <a:r>
              <a:rPr baseline="-25000" lang="bg"/>
              <a:t>N</a:t>
            </a:r>
            <a:r>
              <a:rPr lang="bg"/>
              <a:t>* се дефинира  по следния начин D</a:t>
            </a:r>
            <a:r>
              <a:rPr baseline="-25000" lang="bg"/>
              <a:t>N</a:t>
            </a:r>
            <a:r>
              <a:rPr lang="bg"/>
              <a:t>* = sup</a:t>
            </a:r>
            <a:r>
              <a:rPr baseline="-25000" lang="bg"/>
              <a:t>C</a:t>
            </a:r>
            <a:r>
              <a:rPr lang="bg"/>
              <a:t>|1/N{#x</a:t>
            </a:r>
            <a:r>
              <a:rPr baseline="-25000" lang="bg"/>
              <a:t>i</a:t>
            </a:r>
            <a:r>
              <a:rPr lang="bg"/>
              <a:t>∈J} - V(J)|, за всяко J∈[0,1]</a:t>
            </a:r>
            <a:r>
              <a:rPr baseline="30000" lang="bg"/>
              <a:t>s</a:t>
            </a:r>
            <a:r>
              <a:rPr lang="bg"/>
              <a:t>, където C е всяко v</a:t>
            </a:r>
            <a:r>
              <a:rPr baseline="-25000" lang="bg"/>
              <a:t>j</a:t>
            </a:r>
            <a:r>
              <a:rPr lang="bg"/>
              <a:t>∈(0,1], J(v) = (0,v</a:t>
            </a:r>
            <a:r>
              <a:rPr baseline="-25000" lang="bg"/>
              <a:t>1</a:t>
            </a:r>
            <a:r>
              <a:rPr lang="bg"/>
              <a:t>]x...x(0,v</a:t>
            </a:r>
            <a:r>
              <a:rPr baseline="-25000" lang="bg"/>
              <a:t>s</a:t>
            </a:r>
            <a:r>
              <a:rPr lang="bg"/>
              <a:t>]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Редицата е квазислучайна, ако D</a:t>
            </a:r>
            <a:r>
              <a:rPr baseline="-25000" lang="bg"/>
              <a:t>N</a:t>
            </a:r>
            <a:r>
              <a:rPr lang="bg"/>
              <a:t>* ≤ c (logN)</a:t>
            </a:r>
            <a:r>
              <a:rPr baseline="30000" lang="bg"/>
              <a:t>s</a:t>
            </a:r>
            <a:r>
              <a:rPr lang="bg"/>
              <a:t>N</a:t>
            </a:r>
            <a:r>
              <a:rPr baseline="30000" lang="bg"/>
              <a:t>-1</a:t>
            </a:r>
            <a:r>
              <a:rPr lang="bg"/>
              <a:t>, където c е константа, зависеща само от размерността 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 sz="3600"/>
              <a:t>Неравенство на Коксма-Хлавка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 sz="3600"/>
              <a:t>Обикновен МКМ и квази-МКМ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Ниската скорост на сходимост за обикновения МКМ може да се увеличи чрез намаляване на дисперсията или използването на друг вид редици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Квази-МКМ използва квазислучайни редици (главно на Холтън и Собол)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МКМ има порядък на грешката N</a:t>
            </a:r>
            <a:r>
              <a:rPr baseline="30000" lang="bg"/>
              <a:t>-1/2</a:t>
            </a:r>
            <a:r>
              <a:rPr lang="bg"/>
              <a:t>, а квази-МКМ - (logN)</a:t>
            </a:r>
            <a:r>
              <a:rPr baseline="30000" lang="bg"/>
              <a:t>s</a:t>
            </a:r>
            <a:r>
              <a:rPr lang="bg"/>
              <a:t>N</a:t>
            </a:r>
            <a:r>
              <a:rPr baseline="30000" lang="bg"/>
              <a:t>-1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bg"/>
              <a:t>Грешката на МКМ има вероятностен характен, докато грешката в квази-МКМ е ограничена отгоре от неравенството на Коксма-Хлавка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49000" y="148750"/>
            <a:ext cx="8283300" cy="8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 sz="3600"/>
              <a:t>Редица на Холтън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