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278" r:id="rId4"/>
    <p:sldId id="279" r:id="rId5"/>
    <p:sldId id="280" r:id="rId6"/>
    <p:sldId id="281" r:id="rId7"/>
    <p:sldId id="282" r:id="rId8"/>
    <p:sldId id="284" r:id="rId9"/>
    <p:sldId id="285" r:id="rId10"/>
    <p:sldId id="271" r:id="rId11"/>
    <p:sldId id="273" r:id="rId12"/>
    <p:sldId id="265" r:id="rId13"/>
    <p:sldId id="274" r:id="rId14"/>
    <p:sldId id="275" r:id="rId15"/>
    <p:sldId id="276" r:id="rId16"/>
    <p:sldId id="277" r:id="rId17"/>
    <p:sldId id="268" r:id="rId18"/>
    <p:sldId id="283" r:id="rId19"/>
    <p:sldId id="287" r:id="rId20"/>
    <p:sldId id="291" r:id="rId21"/>
    <p:sldId id="288" r:id="rId22"/>
    <p:sldId id="292" r:id="rId23"/>
    <p:sldId id="290" r:id="rId24"/>
    <p:sldId id="293" r:id="rId25"/>
    <p:sldId id="294" r:id="rId26"/>
    <p:sldId id="289" r:id="rId27"/>
    <p:sldId id="295" r:id="rId28"/>
    <p:sldId id="296" r:id="rId29"/>
    <p:sldId id="305" r:id="rId30"/>
    <p:sldId id="306" r:id="rId31"/>
    <p:sldId id="314" r:id="rId32"/>
    <p:sldId id="315" r:id="rId33"/>
    <p:sldId id="316" r:id="rId34"/>
    <p:sldId id="317" r:id="rId35"/>
    <p:sldId id="318" r:id="rId36"/>
    <p:sldId id="301" r:id="rId37"/>
    <p:sldId id="302" r:id="rId3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>
      <p:cViewPr>
        <p:scale>
          <a:sx n="106" d="100"/>
          <a:sy n="106" d="100"/>
        </p:scale>
        <p:origin x="63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341EC-CD54-464E-BDD1-D51DD814E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86F645F-9AFB-4A03-9CD7-616BEB000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9CB086-E245-49D0-95B6-F757DBC3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7E3-C9AE-45D0-B643-6B6C35906DC8}" type="datetimeFigureOut">
              <a:rPr lang="nl-NL" smtClean="0"/>
              <a:t>3-3-2022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035187-5E48-4B09-BA1E-D11EE0D9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1C408F-1F58-4579-A4C3-26F846A0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5A6-546A-4A5F-A18D-C7B5B8693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551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C46D7-2FC1-424E-B440-E6CDDCC8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FBD37C2-F805-4BFA-B7ED-B722C5362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1E9BD0-54CC-4E87-935F-A7D7AC1E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7E3-C9AE-45D0-B643-6B6C35906DC8}" type="datetimeFigureOut">
              <a:rPr lang="nl-NL" smtClean="0"/>
              <a:t>3-3-2022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0FC1E3-9DFD-433B-A5C0-6B28A431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657C5F-A8A5-4F19-8CFF-C92AF1D3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5A6-546A-4A5F-A18D-C7B5B8693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1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0F9DF9D-E344-46D9-8AD7-5B4685293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A3B804F-4264-4ECA-8F4D-5EEF29CE8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284418-3831-48EE-BD40-9D21468B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7E3-C9AE-45D0-B643-6B6C35906DC8}" type="datetimeFigureOut">
              <a:rPr lang="nl-NL" smtClean="0"/>
              <a:t>3-3-2022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D923CA-4582-4FAD-84A9-149CE703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CD5CD0-F577-4C1C-AA55-4773A462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5A6-546A-4A5F-A18D-C7B5B8693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71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97662-B958-4B3B-BF20-BA6B9116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BD4B7A-0B1B-41C6-8105-019FB90E1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529261-8888-4BD7-A3CF-4BCFEDB2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7E3-C9AE-45D0-B643-6B6C35906DC8}" type="datetimeFigureOut">
              <a:rPr lang="nl-NL" smtClean="0"/>
              <a:t>3-3-2022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D7C165-320D-497E-91A5-A9CF3B72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D61788-D85C-422B-87A6-3881FDFA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5A6-546A-4A5F-A18D-C7B5B8693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606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409A8-71F7-40E6-B69D-168873A9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99CA8B-AB62-46CF-B279-AB140FEA7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218FE7-C0C6-40B4-B50B-8E0F2CD9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7E3-C9AE-45D0-B643-6B6C35906DC8}" type="datetimeFigureOut">
              <a:rPr lang="nl-NL" smtClean="0"/>
              <a:t>3-3-2022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5B3395-3FA5-43A8-8E36-A57A0F33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A4AE1B-F52D-4FDD-9730-FE33A8C7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5A6-546A-4A5F-A18D-C7B5B8693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171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C112E-CA9E-4E10-8EBA-AD5A71A6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3D00E6-0DA9-4AB1-969C-B8A0A9144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4E53B23-4B7C-479A-8515-E13D51887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64BC119-7471-4FBD-AD54-FF2716E7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7E3-C9AE-45D0-B643-6B6C35906DC8}" type="datetimeFigureOut">
              <a:rPr lang="nl-NL" smtClean="0"/>
              <a:t>3-3-2022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FF4084C-64AF-4B3E-AC0E-649E7657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7B57C2-AF89-4227-9D7F-90EE3792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5A6-546A-4A5F-A18D-C7B5B8693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767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17E07-E2E4-4027-8ED8-29906009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D13D6AE-CA5A-4921-99C1-E71F9BFC9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8DD5117-8ADE-4F1C-8CB2-F5E424E73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0ED34D7-FE2D-4328-8ADE-86F1C9863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F8B4E0D-4C55-4882-96A2-50266DF82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51274EB-2633-4687-AA02-83DDB93D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7E3-C9AE-45D0-B643-6B6C35906DC8}" type="datetimeFigureOut">
              <a:rPr lang="nl-NL" smtClean="0"/>
              <a:t>3-3-2022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3373A3D-FDAF-457D-A485-54CBD54C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FB0B183-E4AE-4B49-B902-94D8B0EF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5A6-546A-4A5F-A18D-C7B5B8693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960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EECED-B9CD-4AF4-ACCC-E33340B5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B6E49DF-A422-470E-81AE-66AFF88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7E3-C9AE-45D0-B643-6B6C35906DC8}" type="datetimeFigureOut">
              <a:rPr lang="nl-NL" smtClean="0"/>
              <a:t>3-3-2022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B2BAB0F-7894-478E-8EBB-17D1A91A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347FCC9-D051-499B-84FC-DAE89AD7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5A6-546A-4A5F-A18D-C7B5B8693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710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135E334-6DA6-4F9E-9F5E-89F2E4C6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7E3-C9AE-45D0-B643-6B6C35906DC8}" type="datetimeFigureOut">
              <a:rPr lang="nl-NL" smtClean="0"/>
              <a:t>3-3-2022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A41123-E27B-4B2A-AB9B-83CC8840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9BEF9B4-5F49-4A54-9655-31505350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5A6-546A-4A5F-A18D-C7B5B8693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047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10B76-00E2-4DD2-B07B-7260FCD9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1E6F02-BD48-4F6D-8AC1-36BA17ED0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8B3413C-7845-40DE-99EA-5E77713BF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87B160-94FF-43EC-9023-5E125702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7E3-C9AE-45D0-B643-6B6C35906DC8}" type="datetimeFigureOut">
              <a:rPr lang="nl-NL" smtClean="0"/>
              <a:t>3-3-2022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2AA16F-61B7-447C-8C64-AC6E34C2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B888BB2-4757-4613-97D5-90636641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5A6-546A-4A5F-A18D-C7B5B8693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698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780AD-7017-4AA7-8E5F-0A7E1172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BC03EDC-07D7-4EC5-8B21-87E01CFBC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FCAD58-E585-41DD-9DC0-FFA25D564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3293857-36F9-4A46-BCFB-C13047A5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7E3-C9AE-45D0-B643-6B6C35906DC8}" type="datetimeFigureOut">
              <a:rPr lang="nl-NL" smtClean="0"/>
              <a:t>3-3-2022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F892550-C13A-4E78-810C-5700AD7F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1932B8-21E7-4392-9FCB-C9805259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5A6-546A-4A5F-A18D-C7B5B8693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505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3D24591-F234-4CBF-BA49-F59920D6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065D39-1FC8-4FF1-BA83-B228EE569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8954E2-A222-406C-B5A7-D903FC050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B57E3-C9AE-45D0-B643-6B6C35906DC8}" type="datetimeFigureOut">
              <a:rPr lang="nl-NL" smtClean="0"/>
              <a:t>3-3-2022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71A81D-5D4C-4CB5-9D2B-CC24958B1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6D3E3B-0284-4298-8107-F6763580D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1C5A6-546A-4A5F-A18D-C7B5B86934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414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2709B2-68FB-4CA6-BA1C-0E3B038A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Slower processing leads to bottleneck in maintenance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Non-efficient switching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56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E9772-4082-4864-AF88-9462470D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Operation Span - Adapted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90202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6A22891E-C9B5-4CDD-A3D6-0C881981DB6C}"/>
              </a:ext>
            </a:extLst>
          </p:cNvPr>
          <p:cNvSpPr txBox="1"/>
          <p:nvPr/>
        </p:nvSpPr>
        <p:spPr>
          <a:xfrm>
            <a:off x="3827532" y="1246243"/>
            <a:ext cx="485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K</a:t>
            </a:r>
            <a:endParaRPr lang="nl-NL" sz="48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50F0497-BA70-4D9A-BAD6-3A07D9271FDC}"/>
              </a:ext>
            </a:extLst>
          </p:cNvPr>
          <p:cNvSpPr/>
          <p:nvPr/>
        </p:nvSpPr>
        <p:spPr>
          <a:xfrm>
            <a:off x="4588183" y="1281415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FA1D549-A40E-4EF4-B1BE-ECE7AC0BC3D8}"/>
              </a:ext>
            </a:extLst>
          </p:cNvPr>
          <p:cNvSpPr/>
          <p:nvPr/>
        </p:nvSpPr>
        <p:spPr>
          <a:xfrm>
            <a:off x="5486399" y="1281415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9BFE432-04F0-45DC-97DE-CF47D492200E}"/>
              </a:ext>
            </a:extLst>
          </p:cNvPr>
          <p:cNvSpPr/>
          <p:nvPr/>
        </p:nvSpPr>
        <p:spPr>
          <a:xfrm>
            <a:off x="6384615" y="1281414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57E2A38-C8A0-43B1-8F46-0766B7106D51}"/>
              </a:ext>
            </a:extLst>
          </p:cNvPr>
          <p:cNvSpPr/>
          <p:nvPr/>
        </p:nvSpPr>
        <p:spPr>
          <a:xfrm>
            <a:off x="7282831" y="1276125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9FFAFFB9-68B7-4DE9-BD4C-ED3AA728ED8C}"/>
              </a:ext>
            </a:extLst>
          </p:cNvPr>
          <p:cNvSpPr/>
          <p:nvPr/>
        </p:nvSpPr>
        <p:spPr>
          <a:xfrm>
            <a:off x="3689967" y="1276124"/>
            <a:ext cx="760651" cy="7606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156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6A22891E-C9B5-4CDD-A3D6-0C881981DB6C}"/>
              </a:ext>
            </a:extLst>
          </p:cNvPr>
          <p:cNvSpPr txBox="1"/>
          <p:nvPr/>
        </p:nvSpPr>
        <p:spPr>
          <a:xfrm>
            <a:off x="3827532" y="1246243"/>
            <a:ext cx="485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K</a:t>
            </a:r>
            <a:endParaRPr lang="nl-NL" sz="48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50F0497-BA70-4D9A-BAD6-3A07D9271FDC}"/>
              </a:ext>
            </a:extLst>
          </p:cNvPr>
          <p:cNvSpPr/>
          <p:nvPr/>
        </p:nvSpPr>
        <p:spPr>
          <a:xfrm>
            <a:off x="4588183" y="1281415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FA1D549-A40E-4EF4-B1BE-ECE7AC0BC3D8}"/>
              </a:ext>
            </a:extLst>
          </p:cNvPr>
          <p:cNvSpPr/>
          <p:nvPr/>
        </p:nvSpPr>
        <p:spPr>
          <a:xfrm>
            <a:off x="5486399" y="1281415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9BFE432-04F0-45DC-97DE-CF47D492200E}"/>
              </a:ext>
            </a:extLst>
          </p:cNvPr>
          <p:cNvSpPr/>
          <p:nvPr/>
        </p:nvSpPr>
        <p:spPr>
          <a:xfrm>
            <a:off x="6384615" y="1281414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57E2A38-C8A0-43B1-8F46-0766B7106D51}"/>
              </a:ext>
            </a:extLst>
          </p:cNvPr>
          <p:cNvSpPr/>
          <p:nvPr/>
        </p:nvSpPr>
        <p:spPr>
          <a:xfrm>
            <a:off x="7282831" y="1276125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557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6A22891E-C9B5-4CDD-A3D6-0C881981DB6C}"/>
              </a:ext>
            </a:extLst>
          </p:cNvPr>
          <p:cNvSpPr txBox="1"/>
          <p:nvPr/>
        </p:nvSpPr>
        <p:spPr>
          <a:xfrm>
            <a:off x="3827532" y="1246243"/>
            <a:ext cx="485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K</a:t>
            </a:r>
            <a:endParaRPr lang="nl-NL" sz="48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50F0497-BA70-4D9A-BAD6-3A07D9271FDC}"/>
              </a:ext>
            </a:extLst>
          </p:cNvPr>
          <p:cNvSpPr/>
          <p:nvPr/>
        </p:nvSpPr>
        <p:spPr>
          <a:xfrm>
            <a:off x="4588183" y="1281415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FA1D549-A40E-4EF4-B1BE-ECE7AC0BC3D8}"/>
              </a:ext>
            </a:extLst>
          </p:cNvPr>
          <p:cNvSpPr/>
          <p:nvPr/>
        </p:nvSpPr>
        <p:spPr>
          <a:xfrm>
            <a:off x="5486399" y="1281415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9BFE432-04F0-45DC-97DE-CF47D492200E}"/>
              </a:ext>
            </a:extLst>
          </p:cNvPr>
          <p:cNvSpPr/>
          <p:nvPr/>
        </p:nvSpPr>
        <p:spPr>
          <a:xfrm>
            <a:off x="6384615" y="1281414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57E2A38-C8A0-43B1-8F46-0766B7106D51}"/>
              </a:ext>
            </a:extLst>
          </p:cNvPr>
          <p:cNvSpPr/>
          <p:nvPr/>
        </p:nvSpPr>
        <p:spPr>
          <a:xfrm>
            <a:off x="7282831" y="1276125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CE0DB0C5-D264-4B5F-8DE6-EF78229A1EC4}"/>
              </a:ext>
            </a:extLst>
          </p:cNvPr>
          <p:cNvSpPr txBox="1"/>
          <p:nvPr/>
        </p:nvSpPr>
        <p:spPr>
          <a:xfrm>
            <a:off x="4256071" y="2936268"/>
            <a:ext cx="322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10 + 5 = 13</a:t>
            </a:r>
            <a:endParaRPr lang="nl-NL" sz="4800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9114A914-8390-4FFA-B8CD-21AF3B94D638}"/>
              </a:ext>
            </a:extLst>
          </p:cNvPr>
          <p:cNvSpPr txBox="1"/>
          <p:nvPr/>
        </p:nvSpPr>
        <p:spPr>
          <a:xfrm>
            <a:off x="3838509" y="510607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0C14842-DBF6-480F-91F5-916ECD60BF4D}"/>
              </a:ext>
            </a:extLst>
          </p:cNvPr>
          <p:cNvSpPr txBox="1"/>
          <p:nvPr/>
        </p:nvSpPr>
        <p:spPr>
          <a:xfrm>
            <a:off x="7440627" y="510607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814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6A22891E-C9B5-4CDD-A3D6-0C881981DB6C}"/>
              </a:ext>
            </a:extLst>
          </p:cNvPr>
          <p:cNvSpPr txBox="1"/>
          <p:nvPr/>
        </p:nvSpPr>
        <p:spPr>
          <a:xfrm>
            <a:off x="3827532" y="1246243"/>
            <a:ext cx="485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K</a:t>
            </a:r>
            <a:endParaRPr lang="nl-NL" sz="48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50F0497-BA70-4D9A-BAD6-3A07D9271FDC}"/>
              </a:ext>
            </a:extLst>
          </p:cNvPr>
          <p:cNvSpPr/>
          <p:nvPr/>
        </p:nvSpPr>
        <p:spPr>
          <a:xfrm>
            <a:off x="4588183" y="1281415"/>
            <a:ext cx="760651" cy="7606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FA1D549-A40E-4EF4-B1BE-ECE7AC0BC3D8}"/>
              </a:ext>
            </a:extLst>
          </p:cNvPr>
          <p:cNvSpPr/>
          <p:nvPr/>
        </p:nvSpPr>
        <p:spPr>
          <a:xfrm>
            <a:off x="5486399" y="1281415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9BFE432-04F0-45DC-97DE-CF47D492200E}"/>
              </a:ext>
            </a:extLst>
          </p:cNvPr>
          <p:cNvSpPr/>
          <p:nvPr/>
        </p:nvSpPr>
        <p:spPr>
          <a:xfrm>
            <a:off x="6384615" y="1281414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57E2A38-C8A0-43B1-8F46-0766B7106D51}"/>
              </a:ext>
            </a:extLst>
          </p:cNvPr>
          <p:cNvSpPr/>
          <p:nvPr/>
        </p:nvSpPr>
        <p:spPr>
          <a:xfrm>
            <a:off x="7282831" y="1276125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4A9F58BE-6617-4CB5-80DC-F141EB248D82}"/>
              </a:ext>
            </a:extLst>
          </p:cNvPr>
          <p:cNvSpPr/>
          <p:nvPr/>
        </p:nvSpPr>
        <p:spPr>
          <a:xfrm>
            <a:off x="3689967" y="1276125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069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6A22891E-C9B5-4CDD-A3D6-0C881981DB6C}"/>
              </a:ext>
            </a:extLst>
          </p:cNvPr>
          <p:cNvSpPr txBox="1"/>
          <p:nvPr/>
        </p:nvSpPr>
        <p:spPr>
          <a:xfrm>
            <a:off x="3827532" y="1246243"/>
            <a:ext cx="485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K</a:t>
            </a:r>
            <a:endParaRPr lang="nl-NL" sz="48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FA1D549-A40E-4EF4-B1BE-ECE7AC0BC3D8}"/>
              </a:ext>
            </a:extLst>
          </p:cNvPr>
          <p:cNvSpPr/>
          <p:nvPr/>
        </p:nvSpPr>
        <p:spPr>
          <a:xfrm>
            <a:off x="5486399" y="1281415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9BFE432-04F0-45DC-97DE-CF47D492200E}"/>
              </a:ext>
            </a:extLst>
          </p:cNvPr>
          <p:cNvSpPr/>
          <p:nvPr/>
        </p:nvSpPr>
        <p:spPr>
          <a:xfrm>
            <a:off x="6384615" y="1281414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57E2A38-C8A0-43B1-8F46-0766B7106D51}"/>
              </a:ext>
            </a:extLst>
          </p:cNvPr>
          <p:cNvSpPr/>
          <p:nvPr/>
        </p:nvSpPr>
        <p:spPr>
          <a:xfrm>
            <a:off x="7282831" y="1276125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4A9F58BE-6617-4CB5-80DC-F141EB248D82}"/>
              </a:ext>
            </a:extLst>
          </p:cNvPr>
          <p:cNvSpPr/>
          <p:nvPr/>
        </p:nvSpPr>
        <p:spPr>
          <a:xfrm>
            <a:off x="3689967" y="1276125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0C61390-97C1-4592-A2FA-EFCD920A0270}"/>
              </a:ext>
            </a:extLst>
          </p:cNvPr>
          <p:cNvSpPr txBox="1"/>
          <p:nvPr/>
        </p:nvSpPr>
        <p:spPr>
          <a:xfrm>
            <a:off x="4725747" y="1205779"/>
            <a:ext cx="485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J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1930382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6A22891E-C9B5-4CDD-A3D6-0C881981DB6C}"/>
              </a:ext>
            </a:extLst>
          </p:cNvPr>
          <p:cNvSpPr txBox="1"/>
          <p:nvPr/>
        </p:nvSpPr>
        <p:spPr>
          <a:xfrm>
            <a:off x="3827532" y="1246243"/>
            <a:ext cx="485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K</a:t>
            </a:r>
            <a:endParaRPr lang="nl-NL" sz="48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50F0497-BA70-4D9A-BAD6-3A07D9271FDC}"/>
              </a:ext>
            </a:extLst>
          </p:cNvPr>
          <p:cNvSpPr/>
          <p:nvPr/>
        </p:nvSpPr>
        <p:spPr>
          <a:xfrm>
            <a:off x="4588183" y="1281415"/>
            <a:ext cx="760651" cy="7606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FA1D549-A40E-4EF4-B1BE-ECE7AC0BC3D8}"/>
              </a:ext>
            </a:extLst>
          </p:cNvPr>
          <p:cNvSpPr/>
          <p:nvPr/>
        </p:nvSpPr>
        <p:spPr>
          <a:xfrm>
            <a:off x="5486399" y="1281415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9BFE432-04F0-45DC-97DE-CF47D492200E}"/>
              </a:ext>
            </a:extLst>
          </p:cNvPr>
          <p:cNvSpPr/>
          <p:nvPr/>
        </p:nvSpPr>
        <p:spPr>
          <a:xfrm>
            <a:off x="6384615" y="1281414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57E2A38-C8A0-43B1-8F46-0766B7106D51}"/>
              </a:ext>
            </a:extLst>
          </p:cNvPr>
          <p:cNvSpPr/>
          <p:nvPr/>
        </p:nvSpPr>
        <p:spPr>
          <a:xfrm>
            <a:off x="7282831" y="1276125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CE0DB0C5-D264-4B5F-8DE6-EF78229A1EC4}"/>
              </a:ext>
            </a:extLst>
          </p:cNvPr>
          <p:cNvSpPr txBox="1"/>
          <p:nvPr/>
        </p:nvSpPr>
        <p:spPr>
          <a:xfrm>
            <a:off x="4256071" y="2936268"/>
            <a:ext cx="322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6 – 3 = 3</a:t>
            </a:r>
            <a:endParaRPr lang="nl-NL" sz="4800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4A9F58BE-6617-4CB5-80DC-F141EB248D82}"/>
              </a:ext>
            </a:extLst>
          </p:cNvPr>
          <p:cNvSpPr/>
          <p:nvPr/>
        </p:nvSpPr>
        <p:spPr>
          <a:xfrm>
            <a:off x="3689967" y="1276125"/>
            <a:ext cx="760651" cy="760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2D6B8CC9-6BB0-46FD-8609-EC4150DE1ECC}"/>
              </a:ext>
            </a:extLst>
          </p:cNvPr>
          <p:cNvSpPr txBox="1"/>
          <p:nvPr/>
        </p:nvSpPr>
        <p:spPr>
          <a:xfrm>
            <a:off x="3838509" y="510607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nl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76782E61-C3A5-42FA-A6E8-BAC8654DBA3A}"/>
              </a:ext>
            </a:extLst>
          </p:cNvPr>
          <p:cNvSpPr txBox="1"/>
          <p:nvPr/>
        </p:nvSpPr>
        <p:spPr>
          <a:xfrm>
            <a:off x="7440627" y="510607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7979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7F8A1203-598A-4604-99C2-2F36E78975E5}"/>
              </a:ext>
            </a:extLst>
          </p:cNvPr>
          <p:cNvSpPr txBox="1"/>
          <p:nvPr/>
        </p:nvSpPr>
        <p:spPr>
          <a:xfrm>
            <a:off x="4256071" y="2936268"/>
            <a:ext cx="322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…..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249294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E60D5258-D3D4-4996-B3CE-27C97A139844}"/>
              </a:ext>
            </a:extLst>
          </p:cNvPr>
          <p:cNvSpPr/>
          <p:nvPr/>
        </p:nvSpPr>
        <p:spPr>
          <a:xfrm>
            <a:off x="4895681" y="2249586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A7E5EDB3-8D48-4F0B-8A93-BE01C367B47C}"/>
              </a:ext>
            </a:extLst>
          </p:cNvPr>
          <p:cNvSpPr/>
          <p:nvPr/>
        </p:nvSpPr>
        <p:spPr>
          <a:xfrm>
            <a:off x="4895681" y="2947523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F374035-8588-4848-A655-97AB7FE15B30}"/>
              </a:ext>
            </a:extLst>
          </p:cNvPr>
          <p:cNvSpPr/>
          <p:nvPr/>
        </p:nvSpPr>
        <p:spPr>
          <a:xfrm>
            <a:off x="4895681" y="3651529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C5CDE0C8-5061-469D-8F9C-250D0EB4FAE7}"/>
              </a:ext>
            </a:extLst>
          </p:cNvPr>
          <p:cNvSpPr/>
          <p:nvPr/>
        </p:nvSpPr>
        <p:spPr>
          <a:xfrm>
            <a:off x="4895681" y="4355535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ADBEAA0-459E-48E3-BD4F-5508ABC308B9}"/>
              </a:ext>
            </a:extLst>
          </p:cNvPr>
          <p:cNvSpPr/>
          <p:nvPr/>
        </p:nvSpPr>
        <p:spPr>
          <a:xfrm>
            <a:off x="5599688" y="2249586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45D30F4-663B-4336-AE15-D6646272B912}"/>
              </a:ext>
            </a:extLst>
          </p:cNvPr>
          <p:cNvSpPr/>
          <p:nvPr/>
        </p:nvSpPr>
        <p:spPr>
          <a:xfrm>
            <a:off x="5599688" y="4355535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A11E4D1D-E32C-4A01-BD59-B2E9DE42AA24}"/>
              </a:ext>
            </a:extLst>
          </p:cNvPr>
          <p:cNvSpPr/>
          <p:nvPr/>
        </p:nvSpPr>
        <p:spPr>
          <a:xfrm>
            <a:off x="6303695" y="2249585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1EF89B90-77FE-4452-8915-527E5D41C244}"/>
              </a:ext>
            </a:extLst>
          </p:cNvPr>
          <p:cNvSpPr/>
          <p:nvPr/>
        </p:nvSpPr>
        <p:spPr>
          <a:xfrm>
            <a:off x="6303694" y="4355535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05D2F6C4-CC0D-43A7-A5B2-83D62FB58287}"/>
              </a:ext>
            </a:extLst>
          </p:cNvPr>
          <p:cNvSpPr/>
          <p:nvPr/>
        </p:nvSpPr>
        <p:spPr>
          <a:xfrm>
            <a:off x="5599688" y="2947522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A0073520-9FD8-4CC8-B42F-9550FE160FBF}"/>
              </a:ext>
            </a:extLst>
          </p:cNvPr>
          <p:cNvSpPr/>
          <p:nvPr/>
        </p:nvSpPr>
        <p:spPr>
          <a:xfrm>
            <a:off x="5599688" y="3657599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E5C8DC21-FEFC-4201-A3B8-46E303779B11}"/>
              </a:ext>
            </a:extLst>
          </p:cNvPr>
          <p:cNvSpPr/>
          <p:nvPr/>
        </p:nvSpPr>
        <p:spPr>
          <a:xfrm>
            <a:off x="6303694" y="3657599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F8E0DEC6-4FE9-4424-90E3-264619A9AB0D}"/>
              </a:ext>
            </a:extLst>
          </p:cNvPr>
          <p:cNvSpPr/>
          <p:nvPr/>
        </p:nvSpPr>
        <p:spPr>
          <a:xfrm>
            <a:off x="6303693" y="2947521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D20069F-02F2-4E8D-999D-E1165D491E9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2409F95E-B279-4031-A0A6-3F329DB21E09}"/>
              </a:ext>
            </a:extLst>
          </p:cNvPr>
          <p:cNvSpPr/>
          <p:nvPr/>
        </p:nvSpPr>
        <p:spPr>
          <a:xfrm>
            <a:off x="4798577" y="5340741"/>
            <a:ext cx="1027688" cy="299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Backspace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19FD329-4E87-440C-8904-A1DAF7B331B7}"/>
              </a:ext>
            </a:extLst>
          </p:cNvPr>
          <p:cNvSpPr/>
          <p:nvPr/>
        </p:nvSpPr>
        <p:spPr>
          <a:xfrm>
            <a:off x="6000243" y="5340741"/>
            <a:ext cx="1027688" cy="299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Continue</a:t>
            </a:r>
            <a:endParaRPr lang="nl-N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411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E9772-4082-4864-AF88-9462470D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Symmetry Span - Standard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95161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EBA0DA7-44D3-4C28-A595-F89C350AD0E8}"/>
              </a:ext>
            </a:extLst>
          </p:cNvPr>
          <p:cNvCxnSpPr>
            <a:cxnSpLocks/>
          </p:cNvCxnSpPr>
          <p:nvPr/>
        </p:nvCxnSpPr>
        <p:spPr>
          <a:xfrm>
            <a:off x="6096000" y="711398"/>
            <a:ext cx="52197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2A2BD6D0-0DAF-4B2A-A37B-3263A00228F3}"/>
              </a:ext>
            </a:extLst>
          </p:cNvPr>
          <p:cNvSpPr txBox="1"/>
          <p:nvPr/>
        </p:nvSpPr>
        <p:spPr>
          <a:xfrm>
            <a:off x="8476683" y="25419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</a:t>
            </a:r>
            <a:endParaRPr lang="nl-NL" dirty="0"/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2FB8D215-5317-4EAB-9F2E-107D10AD69F8}"/>
              </a:ext>
            </a:extLst>
          </p:cNvPr>
          <p:cNvCxnSpPr/>
          <p:nvPr/>
        </p:nvCxnSpPr>
        <p:spPr>
          <a:xfrm>
            <a:off x="6096000" y="1120973"/>
            <a:ext cx="14763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1B2379DF-8E86-4018-885C-FDEA702445A8}"/>
              </a:ext>
            </a:extLst>
          </p:cNvPr>
          <p:cNvSpPr txBox="1"/>
          <p:nvPr/>
        </p:nvSpPr>
        <p:spPr>
          <a:xfrm>
            <a:off x="6072761" y="1120973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Maintenance (Ter)</a:t>
            </a:r>
            <a:endParaRPr lang="nl-NL" sz="1400" dirty="0"/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8D2E01D4-B72B-48A8-9BCF-2DE819BB63EB}"/>
              </a:ext>
            </a:extLst>
          </p:cNvPr>
          <p:cNvCxnSpPr>
            <a:cxnSpLocks/>
          </p:cNvCxnSpPr>
          <p:nvPr/>
        </p:nvCxnSpPr>
        <p:spPr>
          <a:xfrm>
            <a:off x="7572375" y="1120973"/>
            <a:ext cx="37433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3620A8E9-A464-4B9F-B174-D6581DD480BB}"/>
              </a:ext>
            </a:extLst>
          </p:cNvPr>
          <p:cNvSpPr txBox="1"/>
          <p:nvPr/>
        </p:nvSpPr>
        <p:spPr>
          <a:xfrm>
            <a:off x="8476683" y="1120973"/>
            <a:ext cx="2114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Cognitive load (1 – Ter/RT)</a:t>
            </a:r>
            <a:endParaRPr lang="nl-NL" sz="1400" dirty="0"/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4DCD84A5-4F0C-487D-9B57-FBFF00890459}"/>
              </a:ext>
            </a:extLst>
          </p:cNvPr>
          <p:cNvCxnSpPr>
            <a:cxnSpLocks/>
          </p:cNvCxnSpPr>
          <p:nvPr/>
        </p:nvCxnSpPr>
        <p:spPr>
          <a:xfrm>
            <a:off x="6096000" y="2711648"/>
            <a:ext cx="52197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>
            <a:extLst>
              <a:ext uri="{FF2B5EF4-FFF2-40B4-BE49-F238E27FC236}">
                <a16:creationId xmlns:a16="http://schemas.microsoft.com/office/drawing/2014/main" id="{3830E622-512A-4A1C-B4E8-3F4A9573AA98}"/>
              </a:ext>
            </a:extLst>
          </p:cNvPr>
          <p:cNvSpPr txBox="1"/>
          <p:nvPr/>
        </p:nvSpPr>
        <p:spPr>
          <a:xfrm>
            <a:off x="8476683" y="225444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</a:t>
            </a:r>
            <a:endParaRPr lang="nl-NL" dirty="0"/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DE8892D0-9DB6-46EA-97B4-59009977D9A5}"/>
              </a:ext>
            </a:extLst>
          </p:cNvPr>
          <p:cNvCxnSpPr/>
          <p:nvPr/>
        </p:nvCxnSpPr>
        <p:spPr>
          <a:xfrm>
            <a:off x="6096000" y="3121223"/>
            <a:ext cx="14763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B38CE479-CCC3-4B4F-A9A8-2AC4340E57BC}"/>
              </a:ext>
            </a:extLst>
          </p:cNvPr>
          <p:cNvSpPr txBox="1"/>
          <p:nvPr/>
        </p:nvSpPr>
        <p:spPr>
          <a:xfrm>
            <a:off x="6072761" y="3121223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Maintenance (Ter)</a:t>
            </a:r>
            <a:endParaRPr lang="nl-NL" sz="1400" dirty="0"/>
          </a:p>
        </p:txBody>
      </p: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A4DA0A1F-B72A-495C-949C-032FA26F8D1A}"/>
              </a:ext>
            </a:extLst>
          </p:cNvPr>
          <p:cNvCxnSpPr>
            <a:cxnSpLocks/>
          </p:cNvCxnSpPr>
          <p:nvPr/>
        </p:nvCxnSpPr>
        <p:spPr>
          <a:xfrm>
            <a:off x="7572375" y="3121223"/>
            <a:ext cx="37433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DF8B1D16-F5B5-48D1-80C8-A34A5B17CCD0}"/>
              </a:ext>
            </a:extLst>
          </p:cNvPr>
          <p:cNvSpPr txBox="1"/>
          <p:nvPr/>
        </p:nvSpPr>
        <p:spPr>
          <a:xfrm>
            <a:off x="8476683" y="3121223"/>
            <a:ext cx="2114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Cognitive load (1 – Ter/RT)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157354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10CB74D-5E1F-4622-A72E-C0EA35CA81CC}"/>
              </a:ext>
            </a:extLst>
          </p:cNvPr>
          <p:cNvSpPr/>
          <p:nvPr/>
        </p:nvSpPr>
        <p:spPr>
          <a:xfrm>
            <a:off x="4790906" y="792261"/>
            <a:ext cx="590719" cy="5907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14D2EF5-E9A4-4D02-ABF4-1EA9CCF6222A}"/>
              </a:ext>
            </a:extLst>
          </p:cNvPr>
          <p:cNvSpPr/>
          <p:nvPr/>
        </p:nvSpPr>
        <p:spPr>
          <a:xfrm>
            <a:off x="4790905" y="1380956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B07081F-DC15-41DA-BD6C-7A6AAEADA791}"/>
              </a:ext>
            </a:extLst>
          </p:cNvPr>
          <p:cNvSpPr/>
          <p:nvPr/>
        </p:nvSpPr>
        <p:spPr>
          <a:xfrm>
            <a:off x="4790904" y="1971675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DA9E356-3A1F-49C8-A576-3CAF2059B372}"/>
              </a:ext>
            </a:extLst>
          </p:cNvPr>
          <p:cNvSpPr/>
          <p:nvPr/>
        </p:nvSpPr>
        <p:spPr>
          <a:xfrm>
            <a:off x="4790903" y="2560370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096F431-AEE9-4AE2-896F-8892D09901D0}"/>
              </a:ext>
            </a:extLst>
          </p:cNvPr>
          <p:cNvSpPr/>
          <p:nvPr/>
        </p:nvSpPr>
        <p:spPr>
          <a:xfrm>
            <a:off x="5381622" y="792261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DC6B5E00-7E80-4177-B678-8353388AEB4B}"/>
              </a:ext>
            </a:extLst>
          </p:cNvPr>
          <p:cNvSpPr/>
          <p:nvPr/>
        </p:nvSpPr>
        <p:spPr>
          <a:xfrm>
            <a:off x="5381621" y="1380956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10E6369-AB53-42C4-82D2-1EC22B7AD67F}"/>
              </a:ext>
            </a:extLst>
          </p:cNvPr>
          <p:cNvSpPr/>
          <p:nvPr/>
        </p:nvSpPr>
        <p:spPr>
          <a:xfrm>
            <a:off x="5381620" y="1971675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347E432-BB5B-4D80-8823-C17D6933EC7D}"/>
              </a:ext>
            </a:extLst>
          </p:cNvPr>
          <p:cNvSpPr/>
          <p:nvPr/>
        </p:nvSpPr>
        <p:spPr>
          <a:xfrm>
            <a:off x="5381619" y="2560370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1C30BB9-AF68-488E-BAB4-6075BB694ADC}"/>
              </a:ext>
            </a:extLst>
          </p:cNvPr>
          <p:cNvSpPr/>
          <p:nvPr/>
        </p:nvSpPr>
        <p:spPr>
          <a:xfrm>
            <a:off x="5972334" y="790237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0EF1B60-A94F-491A-9370-5489930E9A13}"/>
              </a:ext>
            </a:extLst>
          </p:cNvPr>
          <p:cNvSpPr/>
          <p:nvPr/>
        </p:nvSpPr>
        <p:spPr>
          <a:xfrm>
            <a:off x="5972333" y="1378932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E579E6EB-8E3C-450F-AF7D-BA722D754F1F}"/>
              </a:ext>
            </a:extLst>
          </p:cNvPr>
          <p:cNvSpPr/>
          <p:nvPr/>
        </p:nvSpPr>
        <p:spPr>
          <a:xfrm>
            <a:off x="5972332" y="1969651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784DE5FC-33BD-41E5-A6DB-14D85BB54955}"/>
              </a:ext>
            </a:extLst>
          </p:cNvPr>
          <p:cNvSpPr/>
          <p:nvPr/>
        </p:nvSpPr>
        <p:spPr>
          <a:xfrm>
            <a:off x="5972331" y="2558346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53FF50A0-E396-45D0-B4E8-30ACB94747E0}"/>
              </a:ext>
            </a:extLst>
          </p:cNvPr>
          <p:cNvSpPr/>
          <p:nvPr/>
        </p:nvSpPr>
        <p:spPr>
          <a:xfrm>
            <a:off x="6563370" y="790237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66D666F1-B73A-4195-8C1A-A3B93CBCB44D}"/>
              </a:ext>
            </a:extLst>
          </p:cNvPr>
          <p:cNvSpPr/>
          <p:nvPr/>
        </p:nvSpPr>
        <p:spPr>
          <a:xfrm>
            <a:off x="6563369" y="1378932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88F03ED6-80B6-4BD9-8B95-C3029F0A410A}"/>
              </a:ext>
            </a:extLst>
          </p:cNvPr>
          <p:cNvSpPr/>
          <p:nvPr/>
        </p:nvSpPr>
        <p:spPr>
          <a:xfrm>
            <a:off x="6563368" y="1969651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3249B0FD-7371-40D5-B884-E61C1649BA85}"/>
              </a:ext>
            </a:extLst>
          </p:cNvPr>
          <p:cNvSpPr/>
          <p:nvPr/>
        </p:nvSpPr>
        <p:spPr>
          <a:xfrm>
            <a:off x="6563367" y="2558346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19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10AFFB0-4611-4904-B04E-147CEA55A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" t="20514" r="53482" b="4628"/>
          <a:stretch/>
        </p:blipFill>
        <p:spPr>
          <a:xfrm>
            <a:off x="4652920" y="2004920"/>
            <a:ext cx="2573267" cy="2848160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B5CCA5C5-BB8F-49FA-A7F9-4C8CD80D8E60}"/>
              </a:ext>
            </a:extLst>
          </p:cNvPr>
          <p:cNvSpPr txBox="1"/>
          <p:nvPr/>
        </p:nvSpPr>
        <p:spPr>
          <a:xfrm>
            <a:off x="3838509" y="5106074"/>
            <a:ext cx="11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</a:t>
            </a:r>
            <a:endParaRPr lang="nl-NL"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BD792B24-BA05-4CB4-84E5-50E5F0503C8B}"/>
              </a:ext>
            </a:extLst>
          </p:cNvPr>
          <p:cNvSpPr txBox="1"/>
          <p:nvPr/>
        </p:nvSpPr>
        <p:spPr>
          <a:xfrm>
            <a:off x="6916752" y="5106074"/>
            <a:ext cx="129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Asymmetric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358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10CB74D-5E1F-4622-A72E-C0EA35CA81CC}"/>
              </a:ext>
            </a:extLst>
          </p:cNvPr>
          <p:cNvSpPr/>
          <p:nvPr/>
        </p:nvSpPr>
        <p:spPr>
          <a:xfrm>
            <a:off x="4695656" y="2344836"/>
            <a:ext cx="590719" cy="590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14D2EF5-E9A4-4D02-ABF4-1EA9CCF6222A}"/>
              </a:ext>
            </a:extLst>
          </p:cNvPr>
          <p:cNvSpPr/>
          <p:nvPr/>
        </p:nvSpPr>
        <p:spPr>
          <a:xfrm>
            <a:off x="4695655" y="2933531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B07081F-DC15-41DA-BD6C-7A6AAEADA791}"/>
              </a:ext>
            </a:extLst>
          </p:cNvPr>
          <p:cNvSpPr/>
          <p:nvPr/>
        </p:nvSpPr>
        <p:spPr>
          <a:xfrm>
            <a:off x="4695654" y="3524250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DA9E356-3A1F-49C8-A576-3CAF2059B372}"/>
              </a:ext>
            </a:extLst>
          </p:cNvPr>
          <p:cNvSpPr/>
          <p:nvPr/>
        </p:nvSpPr>
        <p:spPr>
          <a:xfrm>
            <a:off x="4695653" y="4112945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096F431-AEE9-4AE2-896F-8892D09901D0}"/>
              </a:ext>
            </a:extLst>
          </p:cNvPr>
          <p:cNvSpPr/>
          <p:nvPr/>
        </p:nvSpPr>
        <p:spPr>
          <a:xfrm>
            <a:off x="5286372" y="2344836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DC6B5E00-7E80-4177-B678-8353388AEB4B}"/>
              </a:ext>
            </a:extLst>
          </p:cNvPr>
          <p:cNvSpPr/>
          <p:nvPr/>
        </p:nvSpPr>
        <p:spPr>
          <a:xfrm>
            <a:off x="5286371" y="2933531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10E6369-AB53-42C4-82D2-1EC22B7AD67F}"/>
              </a:ext>
            </a:extLst>
          </p:cNvPr>
          <p:cNvSpPr/>
          <p:nvPr/>
        </p:nvSpPr>
        <p:spPr>
          <a:xfrm>
            <a:off x="5286370" y="3524250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347E432-BB5B-4D80-8823-C17D6933EC7D}"/>
              </a:ext>
            </a:extLst>
          </p:cNvPr>
          <p:cNvSpPr/>
          <p:nvPr/>
        </p:nvSpPr>
        <p:spPr>
          <a:xfrm>
            <a:off x="5286369" y="4112945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1C30BB9-AF68-488E-BAB4-6075BB694ADC}"/>
              </a:ext>
            </a:extLst>
          </p:cNvPr>
          <p:cNvSpPr/>
          <p:nvPr/>
        </p:nvSpPr>
        <p:spPr>
          <a:xfrm>
            <a:off x="5877084" y="2342812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0EF1B60-A94F-491A-9370-5489930E9A13}"/>
              </a:ext>
            </a:extLst>
          </p:cNvPr>
          <p:cNvSpPr/>
          <p:nvPr/>
        </p:nvSpPr>
        <p:spPr>
          <a:xfrm>
            <a:off x="5877083" y="2931507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E579E6EB-8E3C-450F-AF7D-BA722D754F1F}"/>
              </a:ext>
            </a:extLst>
          </p:cNvPr>
          <p:cNvSpPr/>
          <p:nvPr/>
        </p:nvSpPr>
        <p:spPr>
          <a:xfrm>
            <a:off x="5877082" y="3522226"/>
            <a:ext cx="590719" cy="5907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784DE5FC-33BD-41E5-A6DB-14D85BB54955}"/>
              </a:ext>
            </a:extLst>
          </p:cNvPr>
          <p:cNvSpPr/>
          <p:nvPr/>
        </p:nvSpPr>
        <p:spPr>
          <a:xfrm>
            <a:off x="5877081" y="4110921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53FF50A0-E396-45D0-B4E8-30ACB94747E0}"/>
              </a:ext>
            </a:extLst>
          </p:cNvPr>
          <p:cNvSpPr/>
          <p:nvPr/>
        </p:nvSpPr>
        <p:spPr>
          <a:xfrm>
            <a:off x="6468120" y="2342812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66D666F1-B73A-4195-8C1A-A3B93CBCB44D}"/>
              </a:ext>
            </a:extLst>
          </p:cNvPr>
          <p:cNvSpPr/>
          <p:nvPr/>
        </p:nvSpPr>
        <p:spPr>
          <a:xfrm>
            <a:off x="6468119" y="2931507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88F03ED6-80B6-4BD9-8B95-C3029F0A410A}"/>
              </a:ext>
            </a:extLst>
          </p:cNvPr>
          <p:cNvSpPr/>
          <p:nvPr/>
        </p:nvSpPr>
        <p:spPr>
          <a:xfrm>
            <a:off x="6468118" y="3522226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3249B0FD-7371-40D5-B884-E61C1649BA85}"/>
              </a:ext>
            </a:extLst>
          </p:cNvPr>
          <p:cNvSpPr/>
          <p:nvPr/>
        </p:nvSpPr>
        <p:spPr>
          <a:xfrm>
            <a:off x="6468117" y="4110921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68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FBB2728-9EC4-4A52-AAB3-5D111C2C1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5" t="26449" r="3353" b="9602"/>
          <a:stretch/>
        </p:blipFill>
        <p:spPr>
          <a:xfrm>
            <a:off x="4699141" y="2213124"/>
            <a:ext cx="2480825" cy="243175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1D0CF658-4334-4414-81A9-E290278B3EEE}"/>
              </a:ext>
            </a:extLst>
          </p:cNvPr>
          <p:cNvSpPr txBox="1"/>
          <p:nvPr/>
        </p:nvSpPr>
        <p:spPr>
          <a:xfrm>
            <a:off x="3838509" y="5106074"/>
            <a:ext cx="11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</a:t>
            </a:r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6796936-B1B2-4214-AB80-4C7A1C59091F}"/>
              </a:ext>
            </a:extLst>
          </p:cNvPr>
          <p:cNvSpPr txBox="1"/>
          <p:nvPr/>
        </p:nvSpPr>
        <p:spPr>
          <a:xfrm>
            <a:off x="6916752" y="5106074"/>
            <a:ext cx="129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Asymmetric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296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10CB74D-5E1F-4622-A72E-C0EA35CA81CC}"/>
              </a:ext>
            </a:extLst>
          </p:cNvPr>
          <p:cNvSpPr/>
          <p:nvPr/>
        </p:nvSpPr>
        <p:spPr>
          <a:xfrm>
            <a:off x="4695656" y="2344836"/>
            <a:ext cx="590719" cy="590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14D2EF5-E9A4-4D02-ABF4-1EA9CCF6222A}"/>
              </a:ext>
            </a:extLst>
          </p:cNvPr>
          <p:cNvSpPr/>
          <p:nvPr/>
        </p:nvSpPr>
        <p:spPr>
          <a:xfrm>
            <a:off x="4695655" y="2933531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B07081F-DC15-41DA-BD6C-7A6AAEADA791}"/>
              </a:ext>
            </a:extLst>
          </p:cNvPr>
          <p:cNvSpPr/>
          <p:nvPr/>
        </p:nvSpPr>
        <p:spPr>
          <a:xfrm>
            <a:off x="4695654" y="3524250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DA9E356-3A1F-49C8-A576-3CAF2059B372}"/>
              </a:ext>
            </a:extLst>
          </p:cNvPr>
          <p:cNvSpPr/>
          <p:nvPr/>
        </p:nvSpPr>
        <p:spPr>
          <a:xfrm>
            <a:off x="4695653" y="4112945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096F431-AEE9-4AE2-896F-8892D09901D0}"/>
              </a:ext>
            </a:extLst>
          </p:cNvPr>
          <p:cNvSpPr/>
          <p:nvPr/>
        </p:nvSpPr>
        <p:spPr>
          <a:xfrm>
            <a:off x="5286372" y="2344836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DC6B5E00-7E80-4177-B678-8353388AEB4B}"/>
              </a:ext>
            </a:extLst>
          </p:cNvPr>
          <p:cNvSpPr/>
          <p:nvPr/>
        </p:nvSpPr>
        <p:spPr>
          <a:xfrm>
            <a:off x="5286371" y="2933531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10E6369-AB53-42C4-82D2-1EC22B7AD67F}"/>
              </a:ext>
            </a:extLst>
          </p:cNvPr>
          <p:cNvSpPr/>
          <p:nvPr/>
        </p:nvSpPr>
        <p:spPr>
          <a:xfrm>
            <a:off x="5286370" y="3524250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347E432-BB5B-4D80-8823-C17D6933EC7D}"/>
              </a:ext>
            </a:extLst>
          </p:cNvPr>
          <p:cNvSpPr/>
          <p:nvPr/>
        </p:nvSpPr>
        <p:spPr>
          <a:xfrm>
            <a:off x="5286369" y="4112945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1C30BB9-AF68-488E-BAB4-6075BB694ADC}"/>
              </a:ext>
            </a:extLst>
          </p:cNvPr>
          <p:cNvSpPr/>
          <p:nvPr/>
        </p:nvSpPr>
        <p:spPr>
          <a:xfrm>
            <a:off x="5877084" y="2342812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0EF1B60-A94F-491A-9370-5489930E9A13}"/>
              </a:ext>
            </a:extLst>
          </p:cNvPr>
          <p:cNvSpPr/>
          <p:nvPr/>
        </p:nvSpPr>
        <p:spPr>
          <a:xfrm>
            <a:off x="5877083" y="2931507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E579E6EB-8E3C-450F-AF7D-BA722D754F1F}"/>
              </a:ext>
            </a:extLst>
          </p:cNvPr>
          <p:cNvSpPr/>
          <p:nvPr/>
        </p:nvSpPr>
        <p:spPr>
          <a:xfrm>
            <a:off x="5877082" y="3522226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784DE5FC-33BD-41E5-A6DB-14D85BB54955}"/>
              </a:ext>
            </a:extLst>
          </p:cNvPr>
          <p:cNvSpPr/>
          <p:nvPr/>
        </p:nvSpPr>
        <p:spPr>
          <a:xfrm>
            <a:off x="5877081" y="4110921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53FF50A0-E396-45D0-B4E8-30ACB94747E0}"/>
              </a:ext>
            </a:extLst>
          </p:cNvPr>
          <p:cNvSpPr/>
          <p:nvPr/>
        </p:nvSpPr>
        <p:spPr>
          <a:xfrm>
            <a:off x="6468120" y="2342812"/>
            <a:ext cx="590719" cy="5907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66D666F1-B73A-4195-8C1A-A3B93CBCB44D}"/>
              </a:ext>
            </a:extLst>
          </p:cNvPr>
          <p:cNvSpPr/>
          <p:nvPr/>
        </p:nvSpPr>
        <p:spPr>
          <a:xfrm>
            <a:off x="6468119" y="2931507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88F03ED6-80B6-4BD9-8B95-C3029F0A410A}"/>
              </a:ext>
            </a:extLst>
          </p:cNvPr>
          <p:cNvSpPr/>
          <p:nvPr/>
        </p:nvSpPr>
        <p:spPr>
          <a:xfrm>
            <a:off x="6468118" y="3522226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3249B0FD-7371-40D5-B884-E61C1649BA85}"/>
              </a:ext>
            </a:extLst>
          </p:cNvPr>
          <p:cNvSpPr/>
          <p:nvPr/>
        </p:nvSpPr>
        <p:spPr>
          <a:xfrm>
            <a:off x="6468117" y="4110921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87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7F8A1203-598A-4604-99C2-2F36E78975E5}"/>
              </a:ext>
            </a:extLst>
          </p:cNvPr>
          <p:cNvSpPr txBox="1"/>
          <p:nvPr/>
        </p:nvSpPr>
        <p:spPr>
          <a:xfrm>
            <a:off x="4256071" y="2936268"/>
            <a:ext cx="322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…..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1645652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>
            <a:extLst>
              <a:ext uri="{FF2B5EF4-FFF2-40B4-BE49-F238E27FC236}">
                <a16:creationId xmlns:a16="http://schemas.microsoft.com/office/drawing/2014/main" id="{37D44D4C-6C1F-4FA8-B9B4-A9285687DEE9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2C000713-A787-453D-96D3-F1420254DD24}"/>
              </a:ext>
            </a:extLst>
          </p:cNvPr>
          <p:cNvSpPr/>
          <p:nvPr/>
        </p:nvSpPr>
        <p:spPr>
          <a:xfrm>
            <a:off x="4695656" y="2344836"/>
            <a:ext cx="590719" cy="5907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B4DA44EB-A896-4A85-B695-DCC4EA55FE0C}"/>
              </a:ext>
            </a:extLst>
          </p:cNvPr>
          <p:cNvSpPr/>
          <p:nvPr/>
        </p:nvSpPr>
        <p:spPr>
          <a:xfrm>
            <a:off x="4695655" y="2933531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0AE6DC40-DCC7-4F9C-A2D9-3E9FCDD59ACC}"/>
              </a:ext>
            </a:extLst>
          </p:cNvPr>
          <p:cNvSpPr/>
          <p:nvPr/>
        </p:nvSpPr>
        <p:spPr>
          <a:xfrm>
            <a:off x="4695654" y="3524250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73539817-B2E7-440B-BF30-3538F8E68C21}"/>
              </a:ext>
            </a:extLst>
          </p:cNvPr>
          <p:cNvSpPr/>
          <p:nvPr/>
        </p:nvSpPr>
        <p:spPr>
          <a:xfrm>
            <a:off x="4695653" y="4112945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E44AD7C4-6729-4A81-BA02-19EF2CB23BE2}"/>
              </a:ext>
            </a:extLst>
          </p:cNvPr>
          <p:cNvSpPr/>
          <p:nvPr/>
        </p:nvSpPr>
        <p:spPr>
          <a:xfrm>
            <a:off x="5286372" y="2344836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25CEF00B-5476-46C2-A82C-8E39CAFC9BBF}"/>
              </a:ext>
            </a:extLst>
          </p:cNvPr>
          <p:cNvSpPr/>
          <p:nvPr/>
        </p:nvSpPr>
        <p:spPr>
          <a:xfrm>
            <a:off x="5286371" y="2933531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8C8B2F2B-36C1-4ED6-936F-942D7862B12A}"/>
              </a:ext>
            </a:extLst>
          </p:cNvPr>
          <p:cNvSpPr/>
          <p:nvPr/>
        </p:nvSpPr>
        <p:spPr>
          <a:xfrm>
            <a:off x="5286370" y="3524250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284C7AA1-196B-4634-8058-201DE3D9B570}"/>
              </a:ext>
            </a:extLst>
          </p:cNvPr>
          <p:cNvSpPr/>
          <p:nvPr/>
        </p:nvSpPr>
        <p:spPr>
          <a:xfrm>
            <a:off x="5286369" y="4112945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86338E30-6221-4677-B08D-46DD9BBE6CEE}"/>
              </a:ext>
            </a:extLst>
          </p:cNvPr>
          <p:cNvSpPr/>
          <p:nvPr/>
        </p:nvSpPr>
        <p:spPr>
          <a:xfrm>
            <a:off x="5877084" y="2342812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6C07F472-1996-4506-AEC0-DE33BBED6D1D}"/>
              </a:ext>
            </a:extLst>
          </p:cNvPr>
          <p:cNvSpPr/>
          <p:nvPr/>
        </p:nvSpPr>
        <p:spPr>
          <a:xfrm>
            <a:off x="5877083" y="2931507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EF4F868D-9B3C-48F8-B9EC-80A0DA83F8E3}"/>
              </a:ext>
            </a:extLst>
          </p:cNvPr>
          <p:cNvSpPr/>
          <p:nvPr/>
        </p:nvSpPr>
        <p:spPr>
          <a:xfrm>
            <a:off x="5877082" y="3522226"/>
            <a:ext cx="590719" cy="5907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4F9DB322-ABF9-4E74-8520-018DB0C09BCD}"/>
              </a:ext>
            </a:extLst>
          </p:cNvPr>
          <p:cNvSpPr/>
          <p:nvPr/>
        </p:nvSpPr>
        <p:spPr>
          <a:xfrm>
            <a:off x="5877081" y="4110921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4256F85C-C837-4A62-957F-AA01EB9F0765}"/>
              </a:ext>
            </a:extLst>
          </p:cNvPr>
          <p:cNvSpPr/>
          <p:nvPr/>
        </p:nvSpPr>
        <p:spPr>
          <a:xfrm>
            <a:off x="6468120" y="2342812"/>
            <a:ext cx="590719" cy="5907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6F6A1CA2-B510-4FB8-8A47-3A83A275F7F4}"/>
              </a:ext>
            </a:extLst>
          </p:cNvPr>
          <p:cNvSpPr/>
          <p:nvPr/>
        </p:nvSpPr>
        <p:spPr>
          <a:xfrm>
            <a:off x="6468119" y="2931507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F87A88A8-AF2F-4D4A-A49A-2A620A2852B7}"/>
              </a:ext>
            </a:extLst>
          </p:cNvPr>
          <p:cNvSpPr/>
          <p:nvPr/>
        </p:nvSpPr>
        <p:spPr>
          <a:xfrm>
            <a:off x="6468118" y="3522226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D40C696F-2B9A-423C-A708-FB55E5BDC05B}"/>
              </a:ext>
            </a:extLst>
          </p:cNvPr>
          <p:cNvSpPr/>
          <p:nvPr/>
        </p:nvSpPr>
        <p:spPr>
          <a:xfrm>
            <a:off x="6468117" y="4110921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5D4D7E5-B469-455A-B285-63F10291D418}"/>
              </a:ext>
            </a:extLst>
          </p:cNvPr>
          <p:cNvSpPr txBox="1"/>
          <p:nvPr/>
        </p:nvSpPr>
        <p:spPr>
          <a:xfrm>
            <a:off x="4840171" y="2453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nl-NL" dirty="0"/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4A4F4B1F-843C-401E-ABF0-91C0AB8BDC6B}"/>
              </a:ext>
            </a:extLst>
          </p:cNvPr>
          <p:cNvSpPr txBox="1"/>
          <p:nvPr/>
        </p:nvSpPr>
        <p:spPr>
          <a:xfrm>
            <a:off x="6021597" y="3632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nl-NL" dirty="0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8FCF23C7-4B6C-4BAB-947D-BB8DE1331724}"/>
              </a:ext>
            </a:extLst>
          </p:cNvPr>
          <p:cNvSpPr txBox="1"/>
          <p:nvPr/>
        </p:nvSpPr>
        <p:spPr>
          <a:xfrm>
            <a:off x="6612633" y="2451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7798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E9772-4082-4864-AF88-9462470D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Symmetry Span - Adapted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666363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10CB74D-5E1F-4622-A72E-C0EA35CA81CC}"/>
              </a:ext>
            </a:extLst>
          </p:cNvPr>
          <p:cNvSpPr/>
          <p:nvPr/>
        </p:nvSpPr>
        <p:spPr>
          <a:xfrm>
            <a:off x="3622348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E6E4EF20-B217-4E67-B8E6-894723A4FC0A}"/>
              </a:ext>
            </a:extLst>
          </p:cNvPr>
          <p:cNvSpPr/>
          <p:nvPr/>
        </p:nvSpPr>
        <p:spPr>
          <a:xfrm>
            <a:off x="4011187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3FBAA44A-0D81-4AB8-B0E7-C9859DA50589}"/>
              </a:ext>
            </a:extLst>
          </p:cNvPr>
          <p:cNvSpPr/>
          <p:nvPr/>
        </p:nvSpPr>
        <p:spPr>
          <a:xfrm>
            <a:off x="4400026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12F0682C-0172-4192-93A6-B3222DA27D50}"/>
              </a:ext>
            </a:extLst>
          </p:cNvPr>
          <p:cNvSpPr/>
          <p:nvPr/>
        </p:nvSpPr>
        <p:spPr>
          <a:xfrm>
            <a:off x="4788865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3CE38236-649A-4DCD-A575-4F84B092682A}"/>
              </a:ext>
            </a:extLst>
          </p:cNvPr>
          <p:cNvSpPr/>
          <p:nvPr/>
        </p:nvSpPr>
        <p:spPr>
          <a:xfrm>
            <a:off x="3622348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5053D76A-EEEC-4D15-A480-F85D245821ED}"/>
              </a:ext>
            </a:extLst>
          </p:cNvPr>
          <p:cNvSpPr/>
          <p:nvPr/>
        </p:nvSpPr>
        <p:spPr>
          <a:xfrm>
            <a:off x="4011187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93EFCBBB-47F2-4CD3-B043-A9CA384560A8}"/>
              </a:ext>
            </a:extLst>
          </p:cNvPr>
          <p:cNvSpPr/>
          <p:nvPr/>
        </p:nvSpPr>
        <p:spPr>
          <a:xfrm>
            <a:off x="4400026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DA1568C2-AD8A-4B1D-94ED-1CE79530DBA8}"/>
              </a:ext>
            </a:extLst>
          </p:cNvPr>
          <p:cNvSpPr/>
          <p:nvPr/>
        </p:nvSpPr>
        <p:spPr>
          <a:xfrm>
            <a:off x="4788865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7646F018-4436-47E6-BD1F-BD278546FA2E}"/>
              </a:ext>
            </a:extLst>
          </p:cNvPr>
          <p:cNvSpPr/>
          <p:nvPr/>
        </p:nvSpPr>
        <p:spPr>
          <a:xfrm>
            <a:off x="3622348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A6D001B1-BE2C-4075-B06E-14646DA2346D}"/>
              </a:ext>
            </a:extLst>
          </p:cNvPr>
          <p:cNvSpPr/>
          <p:nvPr/>
        </p:nvSpPr>
        <p:spPr>
          <a:xfrm>
            <a:off x="4011187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18AC9028-C66A-4539-8F76-257173A1D272}"/>
              </a:ext>
            </a:extLst>
          </p:cNvPr>
          <p:cNvSpPr/>
          <p:nvPr/>
        </p:nvSpPr>
        <p:spPr>
          <a:xfrm>
            <a:off x="4400026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63650D81-56F1-4893-A0E7-11B6E5C0A49F}"/>
              </a:ext>
            </a:extLst>
          </p:cNvPr>
          <p:cNvSpPr/>
          <p:nvPr/>
        </p:nvSpPr>
        <p:spPr>
          <a:xfrm>
            <a:off x="4788865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C458FD5F-8193-4C9E-ADB9-4DB50CD437DA}"/>
              </a:ext>
            </a:extLst>
          </p:cNvPr>
          <p:cNvSpPr/>
          <p:nvPr/>
        </p:nvSpPr>
        <p:spPr>
          <a:xfrm>
            <a:off x="3622348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6B094941-DFE1-4018-BD05-E708D6B9133F}"/>
              </a:ext>
            </a:extLst>
          </p:cNvPr>
          <p:cNvSpPr/>
          <p:nvPr/>
        </p:nvSpPr>
        <p:spPr>
          <a:xfrm>
            <a:off x="4011187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4DBAA708-0DC1-47AF-942E-FAF1C1C73082}"/>
              </a:ext>
            </a:extLst>
          </p:cNvPr>
          <p:cNvSpPr/>
          <p:nvPr/>
        </p:nvSpPr>
        <p:spPr>
          <a:xfrm>
            <a:off x="4400026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EF30FB10-013A-4091-89E6-C50B5485A829}"/>
              </a:ext>
            </a:extLst>
          </p:cNvPr>
          <p:cNvSpPr/>
          <p:nvPr/>
        </p:nvSpPr>
        <p:spPr>
          <a:xfrm>
            <a:off x="4788865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313506D6-A0F5-49A5-BC13-1F4739F610CD}"/>
              </a:ext>
            </a:extLst>
          </p:cNvPr>
          <p:cNvSpPr/>
          <p:nvPr/>
        </p:nvSpPr>
        <p:spPr>
          <a:xfrm>
            <a:off x="3327154" y="2356127"/>
            <a:ext cx="2145743" cy="2145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1099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10CB74D-5E1F-4622-A72E-C0EA35CA81CC}"/>
              </a:ext>
            </a:extLst>
          </p:cNvPr>
          <p:cNvSpPr/>
          <p:nvPr/>
        </p:nvSpPr>
        <p:spPr>
          <a:xfrm>
            <a:off x="3622348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E6E4EF20-B217-4E67-B8E6-894723A4FC0A}"/>
              </a:ext>
            </a:extLst>
          </p:cNvPr>
          <p:cNvSpPr/>
          <p:nvPr/>
        </p:nvSpPr>
        <p:spPr>
          <a:xfrm>
            <a:off x="4011187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3FBAA44A-0D81-4AB8-B0E7-C9859DA50589}"/>
              </a:ext>
            </a:extLst>
          </p:cNvPr>
          <p:cNvSpPr/>
          <p:nvPr/>
        </p:nvSpPr>
        <p:spPr>
          <a:xfrm>
            <a:off x="4400026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12F0682C-0172-4192-93A6-B3222DA27D50}"/>
              </a:ext>
            </a:extLst>
          </p:cNvPr>
          <p:cNvSpPr/>
          <p:nvPr/>
        </p:nvSpPr>
        <p:spPr>
          <a:xfrm>
            <a:off x="4788865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3CE38236-649A-4DCD-A575-4F84B092682A}"/>
              </a:ext>
            </a:extLst>
          </p:cNvPr>
          <p:cNvSpPr/>
          <p:nvPr/>
        </p:nvSpPr>
        <p:spPr>
          <a:xfrm>
            <a:off x="3622348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5053D76A-EEEC-4D15-A480-F85D245821ED}"/>
              </a:ext>
            </a:extLst>
          </p:cNvPr>
          <p:cNvSpPr/>
          <p:nvPr/>
        </p:nvSpPr>
        <p:spPr>
          <a:xfrm>
            <a:off x="4011187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93EFCBBB-47F2-4CD3-B043-A9CA384560A8}"/>
              </a:ext>
            </a:extLst>
          </p:cNvPr>
          <p:cNvSpPr/>
          <p:nvPr/>
        </p:nvSpPr>
        <p:spPr>
          <a:xfrm>
            <a:off x="4400026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DA1568C2-AD8A-4B1D-94ED-1CE79530DBA8}"/>
              </a:ext>
            </a:extLst>
          </p:cNvPr>
          <p:cNvSpPr/>
          <p:nvPr/>
        </p:nvSpPr>
        <p:spPr>
          <a:xfrm>
            <a:off x="4788865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7646F018-4436-47E6-BD1F-BD278546FA2E}"/>
              </a:ext>
            </a:extLst>
          </p:cNvPr>
          <p:cNvSpPr/>
          <p:nvPr/>
        </p:nvSpPr>
        <p:spPr>
          <a:xfrm>
            <a:off x="3622348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A6D001B1-BE2C-4075-B06E-14646DA2346D}"/>
              </a:ext>
            </a:extLst>
          </p:cNvPr>
          <p:cNvSpPr/>
          <p:nvPr/>
        </p:nvSpPr>
        <p:spPr>
          <a:xfrm>
            <a:off x="4011187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18AC9028-C66A-4539-8F76-257173A1D272}"/>
              </a:ext>
            </a:extLst>
          </p:cNvPr>
          <p:cNvSpPr/>
          <p:nvPr/>
        </p:nvSpPr>
        <p:spPr>
          <a:xfrm>
            <a:off x="4400026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63650D81-56F1-4893-A0E7-11B6E5C0A49F}"/>
              </a:ext>
            </a:extLst>
          </p:cNvPr>
          <p:cNvSpPr/>
          <p:nvPr/>
        </p:nvSpPr>
        <p:spPr>
          <a:xfrm>
            <a:off x="4788865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C458FD5F-8193-4C9E-ADB9-4DB50CD437DA}"/>
              </a:ext>
            </a:extLst>
          </p:cNvPr>
          <p:cNvSpPr/>
          <p:nvPr/>
        </p:nvSpPr>
        <p:spPr>
          <a:xfrm>
            <a:off x="3622348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6B094941-DFE1-4018-BD05-E708D6B9133F}"/>
              </a:ext>
            </a:extLst>
          </p:cNvPr>
          <p:cNvSpPr/>
          <p:nvPr/>
        </p:nvSpPr>
        <p:spPr>
          <a:xfrm>
            <a:off x="4011187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4DBAA708-0DC1-47AF-942E-FAF1C1C73082}"/>
              </a:ext>
            </a:extLst>
          </p:cNvPr>
          <p:cNvSpPr/>
          <p:nvPr/>
        </p:nvSpPr>
        <p:spPr>
          <a:xfrm>
            <a:off x="4400026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EF30FB10-013A-4091-89E6-C50B5485A829}"/>
              </a:ext>
            </a:extLst>
          </p:cNvPr>
          <p:cNvSpPr/>
          <p:nvPr/>
        </p:nvSpPr>
        <p:spPr>
          <a:xfrm>
            <a:off x="4788865" y="3817839"/>
            <a:ext cx="388839" cy="38883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313506D6-A0F5-49A5-BC13-1F4739F610CD}"/>
              </a:ext>
            </a:extLst>
          </p:cNvPr>
          <p:cNvSpPr/>
          <p:nvPr/>
        </p:nvSpPr>
        <p:spPr>
          <a:xfrm>
            <a:off x="3327154" y="2356127"/>
            <a:ext cx="2145743" cy="2145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25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E9772-4082-4864-AF88-9462470D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Operation Span - Standard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204131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10CB74D-5E1F-4622-A72E-C0EA35CA81CC}"/>
              </a:ext>
            </a:extLst>
          </p:cNvPr>
          <p:cNvSpPr/>
          <p:nvPr/>
        </p:nvSpPr>
        <p:spPr>
          <a:xfrm>
            <a:off x="3622348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E6E4EF20-B217-4E67-B8E6-894723A4FC0A}"/>
              </a:ext>
            </a:extLst>
          </p:cNvPr>
          <p:cNvSpPr/>
          <p:nvPr/>
        </p:nvSpPr>
        <p:spPr>
          <a:xfrm>
            <a:off x="4011187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3FBAA44A-0D81-4AB8-B0E7-C9859DA50589}"/>
              </a:ext>
            </a:extLst>
          </p:cNvPr>
          <p:cNvSpPr/>
          <p:nvPr/>
        </p:nvSpPr>
        <p:spPr>
          <a:xfrm>
            <a:off x="4400026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12F0682C-0172-4192-93A6-B3222DA27D50}"/>
              </a:ext>
            </a:extLst>
          </p:cNvPr>
          <p:cNvSpPr/>
          <p:nvPr/>
        </p:nvSpPr>
        <p:spPr>
          <a:xfrm>
            <a:off x="4788865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3CE38236-649A-4DCD-A575-4F84B092682A}"/>
              </a:ext>
            </a:extLst>
          </p:cNvPr>
          <p:cNvSpPr/>
          <p:nvPr/>
        </p:nvSpPr>
        <p:spPr>
          <a:xfrm>
            <a:off x="3622348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5053D76A-EEEC-4D15-A480-F85D245821ED}"/>
              </a:ext>
            </a:extLst>
          </p:cNvPr>
          <p:cNvSpPr/>
          <p:nvPr/>
        </p:nvSpPr>
        <p:spPr>
          <a:xfrm>
            <a:off x="4011187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93EFCBBB-47F2-4CD3-B043-A9CA384560A8}"/>
              </a:ext>
            </a:extLst>
          </p:cNvPr>
          <p:cNvSpPr/>
          <p:nvPr/>
        </p:nvSpPr>
        <p:spPr>
          <a:xfrm>
            <a:off x="4400026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DA1568C2-AD8A-4B1D-94ED-1CE79530DBA8}"/>
              </a:ext>
            </a:extLst>
          </p:cNvPr>
          <p:cNvSpPr/>
          <p:nvPr/>
        </p:nvSpPr>
        <p:spPr>
          <a:xfrm>
            <a:off x="4788865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7646F018-4436-47E6-BD1F-BD278546FA2E}"/>
              </a:ext>
            </a:extLst>
          </p:cNvPr>
          <p:cNvSpPr/>
          <p:nvPr/>
        </p:nvSpPr>
        <p:spPr>
          <a:xfrm>
            <a:off x="3622348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A6D001B1-BE2C-4075-B06E-14646DA2346D}"/>
              </a:ext>
            </a:extLst>
          </p:cNvPr>
          <p:cNvSpPr/>
          <p:nvPr/>
        </p:nvSpPr>
        <p:spPr>
          <a:xfrm>
            <a:off x="4011187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18AC9028-C66A-4539-8F76-257173A1D272}"/>
              </a:ext>
            </a:extLst>
          </p:cNvPr>
          <p:cNvSpPr/>
          <p:nvPr/>
        </p:nvSpPr>
        <p:spPr>
          <a:xfrm>
            <a:off x="4400026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63650D81-56F1-4893-A0E7-11B6E5C0A49F}"/>
              </a:ext>
            </a:extLst>
          </p:cNvPr>
          <p:cNvSpPr/>
          <p:nvPr/>
        </p:nvSpPr>
        <p:spPr>
          <a:xfrm>
            <a:off x="4788865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C458FD5F-8193-4C9E-ADB9-4DB50CD437DA}"/>
              </a:ext>
            </a:extLst>
          </p:cNvPr>
          <p:cNvSpPr/>
          <p:nvPr/>
        </p:nvSpPr>
        <p:spPr>
          <a:xfrm>
            <a:off x="3622348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6B094941-DFE1-4018-BD05-E708D6B9133F}"/>
              </a:ext>
            </a:extLst>
          </p:cNvPr>
          <p:cNvSpPr/>
          <p:nvPr/>
        </p:nvSpPr>
        <p:spPr>
          <a:xfrm>
            <a:off x="4011187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4DBAA708-0DC1-47AF-942E-FAF1C1C73082}"/>
              </a:ext>
            </a:extLst>
          </p:cNvPr>
          <p:cNvSpPr/>
          <p:nvPr/>
        </p:nvSpPr>
        <p:spPr>
          <a:xfrm>
            <a:off x="4400026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EF30FB10-013A-4091-89E6-C50B5485A829}"/>
              </a:ext>
            </a:extLst>
          </p:cNvPr>
          <p:cNvSpPr/>
          <p:nvPr/>
        </p:nvSpPr>
        <p:spPr>
          <a:xfrm>
            <a:off x="4788865" y="3817839"/>
            <a:ext cx="388839" cy="38883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313506D6-A0F5-49A5-BC13-1F4739F610CD}"/>
              </a:ext>
            </a:extLst>
          </p:cNvPr>
          <p:cNvSpPr/>
          <p:nvPr/>
        </p:nvSpPr>
        <p:spPr>
          <a:xfrm>
            <a:off x="6461495" y="2356127"/>
            <a:ext cx="2145743" cy="2145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1473724E-AD7D-4879-84B6-C3BCEBE557FF}"/>
              </a:ext>
            </a:extLst>
          </p:cNvPr>
          <p:cNvSpPr txBox="1"/>
          <p:nvPr/>
        </p:nvSpPr>
        <p:spPr>
          <a:xfrm>
            <a:off x="4050960" y="5549775"/>
            <a:ext cx="377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                            Asymmetric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1396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10CB74D-5E1F-4622-A72E-C0EA35CA81CC}"/>
              </a:ext>
            </a:extLst>
          </p:cNvPr>
          <p:cNvSpPr/>
          <p:nvPr/>
        </p:nvSpPr>
        <p:spPr>
          <a:xfrm>
            <a:off x="3622348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E6E4EF20-B217-4E67-B8E6-894723A4FC0A}"/>
              </a:ext>
            </a:extLst>
          </p:cNvPr>
          <p:cNvSpPr/>
          <p:nvPr/>
        </p:nvSpPr>
        <p:spPr>
          <a:xfrm>
            <a:off x="4011187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3FBAA44A-0D81-4AB8-B0E7-C9859DA50589}"/>
              </a:ext>
            </a:extLst>
          </p:cNvPr>
          <p:cNvSpPr/>
          <p:nvPr/>
        </p:nvSpPr>
        <p:spPr>
          <a:xfrm>
            <a:off x="4400026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12F0682C-0172-4192-93A6-B3222DA27D50}"/>
              </a:ext>
            </a:extLst>
          </p:cNvPr>
          <p:cNvSpPr/>
          <p:nvPr/>
        </p:nvSpPr>
        <p:spPr>
          <a:xfrm>
            <a:off x="4788865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3CE38236-649A-4DCD-A575-4F84B092682A}"/>
              </a:ext>
            </a:extLst>
          </p:cNvPr>
          <p:cNvSpPr/>
          <p:nvPr/>
        </p:nvSpPr>
        <p:spPr>
          <a:xfrm>
            <a:off x="3622348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5053D76A-EEEC-4D15-A480-F85D245821ED}"/>
              </a:ext>
            </a:extLst>
          </p:cNvPr>
          <p:cNvSpPr/>
          <p:nvPr/>
        </p:nvSpPr>
        <p:spPr>
          <a:xfrm>
            <a:off x="4011187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93EFCBBB-47F2-4CD3-B043-A9CA384560A8}"/>
              </a:ext>
            </a:extLst>
          </p:cNvPr>
          <p:cNvSpPr/>
          <p:nvPr/>
        </p:nvSpPr>
        <p:spPr>
          <a:xfrm>
            <a:off x="4400026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DA1568C2-AD8A-4B1D-94ED-1CE79530DBA8}"/>
              </a:ext>
            </a:extLst>
          </p:cNvPr>
          <p:cNvSpPr/>
          <p:nvPr/>
        </p:nvSpPr>
        <p:spPr>
          <a:xfrm>
            <a:off x="4788865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7646F018-4436-47E6-BD1F-BD278546FA2E}"/>
              </a:ext>
            </a:extLst>
          </p:cNvPr>
          <p:cNvSpPr/>
          <p:nvPr/>
        </p:nvSpPr>
        <p:spPr>
          <a:xfrm>
            <a:off x="3622348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A6D001B1-BE2C-4075-B06E-14646DA2346D}"/>
              </a:ext>
            </a:extLst>
          </p:cNvPr>
          <p:cNvSpPr/>
          <p:nvPr/>
        </p:nvSpPr>
        <p:spPr>
          <a:xfrm>
            <a:off x="4011187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18AC9028-C66A-4539-8F76-257173A1D272}"/>
              </a:ext>
            </a:extLst>
          </p:cNvPr>
          <p:cNvSpPr/>
          <p:nvPr/>
        </p:nvSpPr>
        <p:spPr>
          <a:xfrm>
            <a:off x="4400026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63650D81-56F1-4893-A0E7-11B6E5C0A49F}"/>
              </a:ext>
            </a:extLst>
          </p:cNvPr>
          <p:cNvSpPr/>
          <p:nvPr/>
        </p:nvSpPr>
        <p:spPr>
          <a:xfrm>
            <a:off x="4788865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C458FD5F-8193-4C9E-ADB9-4DB50CD437DA}"/>
              </a:ext>
            </a:extLst>
          </p:cNvPr>
          <p:cNvSpPr/>
          <p:nvPr/>
        </p:nvSpPr>
        <p:spPr>
          <a:xfrm>
            <a:off x="3622348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6B094941-DFE1-4018-BD05-E708D6B9133F}"/>
              </a:ext>
            </a:extLst>
          </p:cNvPr>
          <p:cNvSpPr/>
          <p:nvPr/>
        </p:nvSpPr>
        <p:spPr>
          <a:xfrm>
            <a:off x="4011187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4DBAA708-0DC1-47AF-942E-FAF1C1C73082}"/>
              </a:ext>
            </a:extLst>
          </p:cNvPr>
          <p:cNvSpPr/>
          <p:nvPr/>
        </p:nvSpPr>
        <p:spPr>
          <a:xfrm>
            <a:off x="4400026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EF30FB10-013A-4091-89E6-C50B5485A829}"/>
              </a:ext>
            </a:extLst>
          </p:cNvPr>
          <p:cNvSpPr/>
          <p:nvPr/>
        </p:nvSpPr>
        <p:spPr>
          <a:xfrm>
            <a:off x="4788865" y="3817839"/>
            <a:ext cx="388839" cy="38883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313506D6-A0F5-49A5-BC13-1F4739F610CD}"/>
              </a:ext>
            </a:extLst>
          </p:cNvPr>
          <p:cNvSpPr/>
          <p:nvPr/>
        </p:nvSpPr>
        <p:spPr>
          <a:xfrm>
            <a:off x="6461495" y="2356127"/>
            <a:ext cx="2145743" cy="2145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5" name="Afbeelding 34">
            <a:extLst>
              <a:ext uri="{FF2B5EF4-FFF2-40B4-BE49-F238E27FC236}">
                <a16:creationId xmlns:a16="http://schemas.microsoft.com/office/drawing/2014/main" id="{09AEF8FC-E3F0-4285-8485-E9F09CEAA9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" t="20514" r="53482" b="4628"/>
          <a:stretch/>
        </p:blipFill>
        <p:spPr>
          <a:xfrm>
            <a:off x="6661124" y="2462471"/>
            <a:ext cx="1746486" cy="1933057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40A9A0BE-576E-4CC8-800C-0557495C27F2}"/>
              </a:ext>
            </a:extLst>
          </p:cNvPr>
          <p:cNvSpPr txBox="1"/>
          <p:nvPr/>
        </p:nvSpPr>
        <p:spPr>
          <a:xfrm>
            <a:off x="4050960" y="5549775"/>
            <a:ext cx="377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                            Asymmetric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0354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10CB74D-5E1F-4622-A72E-C0EA35CA81CC}"/>
              </a:ext>
            </a:extLst>
          </p:cNvPr>
          <p:cNvSpPr/>
          <p:nvPr/>
        </p:nvSpPr>
        <p:spPr>
          <a:xfrm>
            <a:off x="3622348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E6E4EF20-B217-4E67-B8E6-894723A4FC0A}"/>
              </a:ext>
            </a:extLst>
          </p:cNvPr>
          <p:cNvSpPr/>
          <p:nvPr/>
        </p:nvSpPr>
        <p:spPr>
          <a:xfrm>
            <a:off x="4011187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3FBAA44A-0D81-4AB8-B0E7-C9859DA50589}"/>
              </a:ext>
            </a:extLst>
          </p:cNvPr>
          <p:cNvSpPr/>
          <p:nvPr/>
        </p:nvSpPr>
        <p:spPr>
          <a:xfrm>
            <a:off x="4400026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12F0682C-0172-4192-93A6-B3222DA27D50}"/>
              </a:ext>
            </a:extLst>
          </p:cNvPr>
          <p:cNvSpPr/>
          <p:nvPr/>
        </p:nvSpPr>
        <p:spPr>
          <a:xfrm>
            <a:off x="4788865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3CE38236-649A-4DCD-A575-4F84B092682A}"/>
              </a:ext>
            </a:extLst>
          </p:cNvPr>
          <p:cNvSpPr/>
          <p:nvPr/>
        </p:nvSpPr>
        <p:spPr>
          <a:xfrm>
            <a:off x="3622348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5053D76A-EEEC-4D15-A480-F85D245821ED}"/>
              </a:ext>
            </a:extLst>
          </p:cNvPr>
          <p:cNvSpPr/>
          <p:nvPr/>
        </p:nvSpPr>
        <p:spPr>
          <a:xfrm>
            <a:off x="4011187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93EFCBBB-47F2-4CD3-B043-A9CA384560A8}"/>
              </a:ext>
            </a:extLst>
          </p:cNvPr>
          <p:cNvSpPr/>
          <p:nvPr/>
        </p:nvSpPr>
        <p:spPr>
          <a:xfrm>
            <a:off x="4400026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DA1568C2-AD8A-4B1D-94ED-1CE79530DBA8}"/>
              </a:ext>
            </a:extLst>
          </p:cNvPr>
          <p:cNvSpPr/>
          <p:nvPr/>
        </p:nvSpPr>
        <p:spPr>
          <a:xfrm>
            <a:off x="4788865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7646F018-4436-47E6-BD1F-BD278546FA2E}"/>
              </a:ext>
            </a:extLst>
          </p:cNvPr>
          <p:cNvSpPr/>
          <p:nvPr/>
        </p:nvSpPr>
        <p:spPr>
          <a:xfrm>
            <a:off x="3622348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A6D001B1-BE2C-4075-B06E-14646DA2346D}"/>
              </a:ext>
            </a:extLst>
          </p:cNvPr>
          <p:cNvSpPr/>
          <p:nvPr/>
        </p:nvSpPr>
        <p:spPr>
          <a:xfrm>
            <a:off x="4011187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18AC9028-C66A-4539-8F76-257173A1D272}"/>
              </a:ext>
            </a:extLst>
          </p:cNvPr>
          <p:cNvSpPr/>
          <p:nvPr/>
        </p:nvSpPr>
        <p:spPr>
          <a:xfrm>
            <a:off x="4400026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63650D81-56F1-4893-A0E7-11B6E5C0A49F}"/>
              </a:ext>
            </a:extLst>
          </p:cNvPr>
          <p:cNvSpPr/>
          <p:nvPr/>
        </p:nvSpPr>
        <p:spPr>
          <a:xfrm>
            <a:off x="4788865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C458FD5F-8193-4C9E-ADB9-4DB50CD437DA}"/>
              </a:ext>
            </a:extLst>
          </p:cNvPr>
          <p:cNvSpPr/>
          <p:nvPr/>
        </p:nvSpPr>
        <p:spPr>
          <a:xfrm>
            <a:off x="3622348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6B094941-DFE1-4018-BD05-E708D6B9133F}"/>
              </a:ext>
            </a:extLst>
          </p:cNvPr>
          <p:cNvSpPr/>
          <p:nvPr/>
        </p:nvSpPr>
        <p:spPr>
          <a:xfrm>
            <a:off x="4011187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4DBAA708-0DC1-47AF-942E-FAF1C1C73082}"/>
              </a:ext>
            </a:extLst>
          </p:cNvPr>
          <p:cNvSpPr/>
          <p:nvPr/>
        </p:nvSpPr>
        <p:spPr>
          <a:xfrm>
            <a:off x="4400026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EF30FB10-013A-4091-89E6-C50B5485A829}"/>
              </a:ext>
            </a:extLst>
          </p:cNvPr>
          <p:cNvSpPr/>
          <p:nvPr/>
        </p:nvSpPr>
        <p:spPr>
          <a:xfrm>
            <a:off x="4788865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313506D6-A0F5-49A5-BC13-1F4739F610CD}"/>
              </a:ext>
            </a:extLst>
          </p:cNvPr>
          <p:cNvSpPr/>
          <p:nvPr/>
        </p:nvSpPr>
        <p:spPr>
          <a:xfrm>
            <a:off x="3327154" y="2356127"/>
            <a:ext cx="2145743" cy="2145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1523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10CB74D-5E1F-4622-A72E-C0EA35CA81CC}"/>
              </a:ext>
            </a:extLst>
          </p:cNvPr>
          <p:cNvSpPr/>
          <p:nvPr/>
        </p:nvSpPr>
        <p:spPr>
          <a:xfrm>
            <a:off x="3622348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E6E4EF20-B217-4E67-B8E6-894723A4FC0A}"/>
              </a:ext>
            </a:extLst>
          </p:cNvPr>
          <p:cNvSpPr/>
          <p:nvPr/>
        </p:nvSpPr>
        <p:spPr>
          <a:xfrm>
            <a:off x="4011187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3FBAA44A-0D81-4AB8-B0E7-C9859DA50589}"/>
              </a:ext>
            </a:extLst>
          </p:cNvPr>
          <p:cNvSpPr/>
          <p:nvPr/>
        </p:nvSpPr>
        <p:spPr>
          <a:xfrm>
            <a:off x="4400026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12F0682C-0172-4192-93A6-B3222DA27D50}"/>
              </a:ext>
            </a:extLst>
          </p:cNvPr>
          <p:cNvSpPr/>
          <p:nvPr/>
        </p:nvSpPr>
        <p:spPr>
          <a:xfrm>
            <a:off x="4788865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3CE38236-649A-4DCD-A575-4F84B092682A}"/>
              </a:ext>
            </a:extLst>
          </p:cNvPr>
          <p:cNvSpPr/>
          <p:nvPr/>
        </p:nvSpPr>
        <p:spPr>
          <a:xfrm>
            <a:off x="3622348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5053D76A-EEEC-4D15-A480-F85D245821ED}"/>
              </a:ext>
            </a:extLst>
          </p:cNvPr>
          <p:cNvSpPr/>
          <p:nvPr/>
        </p:nvSpPr>
        <p:spPr>
          <a:xfrm>
            <a:off x="4011187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93EFCBBB-47F2-4CD3-B043-A9CA384560A8}"/>
              </a:ext>
            </a:extLst>
          </p:cNvPr>
          <p:cNvSpPr/>
          <p:nvPr/>
        </p:nvSpPr>
        <p:spPr>
          <a:xfrm>
            <a:off x="4400026" y="3040161"/>
            <a:ext cx="388839" cy="38883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DA1568C2-AD8A-4B1D-94ED-1CE79530DBA8}"/>
              </a:ext>
            </a:extLst>
          </p:cNvPr>
          <p:cNvSpPr/>
          <p:nvPr/>
        </p:nvSpPr>
        <p:spPr>
          <a:xfrm>
            <a:off x="4788865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7646F018-4436-47E6-BD1F-BD278546FA2E}"/>
              </a:ext>
            </a:extLst>
          </p:cNvPr>
          <p:cNvSpPr/>
          <p:nvPr/>
        </p:nvSpPr>
        <p:spPr>
          <a:xfrm>
            <a:off x="3622348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A6D001B1-BE2C-4075-B06E-14646DA2346D}"/>
              </a:ext>
            </a:extLst>
          </p:cNvPr>
          <p:cNvSpPr/>
          <p:nvPr/>
        </p:nvSpPr>
        <p:spPr>
          <a:xfrm>
            <a:off x="4011187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18AC9028-C66A-4539-8F76-257173A1D272}"/>
              </a:ext>
            </a:extLst>
          </p:cNvPr>
          <p:cNvSpPr/>
          <p:nvPr/>
        </p:nvSpPr>
        <p:spPr>
          <a:xfrm>
            <a:off x="4400026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63650D81-56F1-4893-A0E7-11B6E5C0A49F}"/>
              </a:ext>
            </a:extLst>
          </p:cNvPr>
          <p:cNvSpPr/>
          <p:nvPr/>
        </p:nvSpPr>
        <p:spPr>
          <a:xfrm>
            <a:off x="4788865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C458FD5F-8193-4C9E-ADB9-4DB50CD437DA}"/>
              </a:ext>
            </a:extLst>
          </p:cNvPr>
          <p:cNvSpPr/>
          <p:nvPr/>
        </p:nvSpPr>
        <p:spPr>
          <a:xfrm>
            <a:off x="3622348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6B094941-DFE1-4018-BD05-E708D6B9133F}"/>
              </a:ext>
            </a:extLst>
          </p:cNvPr>
          <p:cNvSpPr/>
          <p:nvPr/>
        </p:nvSpPr>
        <p:spPr>
          <a:xfrm>
            <a:off x="4011187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4DBAA708-0DC1-47AF-942E-FAF1C1C73082}"/>
              </a:ext>
            </a:extLst>
          </p:cNvPr>
          <p:cNvSpPr/>
          <p:nvPr/>
        </p:nvSpPr>
        <p:spPr>
          <a:xfrm>
            <a:off x="4400026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EF30FB10-013A-4091-89E6-C50B5485A829}"/>
              </a:ext>
            </a:extLst>
          </p:cNvPr>
          <p:cNvSpPr/>
          <p:nvPr/>
        </p:nvSpPr>
        <p:spPr>
          <a:xfrm>
            <a:off x="4788865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313506D6-A0F5-49A5-BC13-1F4739F610CD}"/>
              </a:ext>
            </a:extLst>
          </p:cNvPr>
          <p:cNvSpPr/>
          <p:nvPr/>
        </p:nvSpPr>
        <p:spPr>
          <a:xfrm>
            <a:off x="3327154" y="2356127"/>
            <a:ext cx="2145743" cy="2145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1824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10CB74D-5E1F-4622-A72E-C0EA35CA81CC}"/>
              </a:ext>
            </a:extLst>
          </p:cNvPr>
          <p:cNvSpPr/>
          <p:nvPr/>
        </p:nvSpPr>
        <p:spPr>
          <a:xfrm>
            <a:off x="3622348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E6E4EF20-B217-4E67-B8E6-894723A4FC0A}"/>
              </a:ext>
            </a:extLst>
          </p:cNvPr>
          <p:cNvSpPr/>
          <p:nvPr/>
        </p:nvSpPr>
        <p:spPr>
          <a:xfrm>
            <a:off x="4011187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3FBAA44A-0D81-4AB8-B0E7-C9859DA50589}"/>
              </a:ext>
            </a:extLst>
          </p:cNvPr>
          <p:cNvSpPr/>
          <p:nvPr/>
        </p:nvSpPr>
        <p:spPr>
          <a:xfrm>
            <a:off x="4400026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12F0682C-0172-4192-93A6-B3222DA27D50}"/>
              </a:ext>
            </a:extLst>
          </p:cNvPr>
          <p:cNvSpPr/>
          <p:nvPr/>
        </p:nvSpPr>
        <p:spPr>
          <a:xfrm>
            <a:off x="4788865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3CE38236-649A-4DCD-A575-4F84B092682A}"/>
              </a:ext>
            </a:extLst>
          </p:cNvPr>
          <p:cNvSpPr/>
          <p:nvPr/>
        </p:nvSpPr>
        <p:spPr>
          <a:xfrm>
            <a:off x="3622348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5053D76A-EEEC-4D15-A480-F85D245821ED}"/>
              </a:ext>
            </a:extLst>
          </p:cNvPr>
          <p:cNvSpPr/>
          <p:nvPr/>
        </p:nvSpPr>
        <p:spPr>
          <a:xfrm>
            <a:off x="4011187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93EFCBBB-47F2-4CD3-B043-A9CA384560A8}"/>
              </a:ext>
            </a:extLst>
          </p:cNvPr>
          <p:cNvSpPr/>
          <p:nvPr/>
        </p:nvSpPr>
        <p:spPr>
          <a:xfrm>
            <a:off x="4400026" y="3040161"/>
            <a:ext cx="388839" cy="38883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DA1568C2-AD8A-4B1D-94ED-1CE79530DBA8}"/>
              </a:ext>
            </a:extLst>
          </p:cNvPr>
          <p:cNvSpPr/>
          <p:nvPr/>
        </p:nvSpPr>
        <p:spPr>
          <a:xfrm>
            <a:off x="4788865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7646F018-4436-47E6-BD1F-BD278546FA2E}"/>
              </a:ext>
            </a:extLst>
          </p:cNvPr>
          <p:cNvSpPr/>
          <p:nvPr/>
        </p:nvSpPr>
        <p:spPr>
          <a:xfrm>
            <a:off x="3622348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A6D001B1-BE2C-4075-B06E-14646DA2346D}"/>
              </a:ext>
            </a:extLst>
          </p:cNvPr>
          <p:cNvSpPr/>
          <p:nvPr/>
        </p:nvSpPr>
        <p:spPr>
          <a:xfrm>
            <a:off x="4011187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18AC9028-C66A-4539-8F76-257173A1D272}"/>
              </a:ext>
            </a:extLst>
          </p:cNvPr>
          <p:cNvSpPr/>
          <p:nvPr/>
        </p:nvSpPr>
        <p:spPr>
          <a:xfrm>
            <a:off x="4400026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63650D81-56F1-4893-A0E7-11B6E5C0A49F}"/>
              </a:ext>
            </a:extLst>
          </p:cNvPr>
          <p:cNvSpPr/>
          <p:nvPr/>
        </p:nvSpPr>
        <p:spPr>
          <a:xfrm>
            <a:off x="4788865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C458FD5F-8193-4C9E-ADB9-4DB50CD437DA}"/>
              </a:ext>
            </a:extLst>
          </p:cNvPr>
          <p:cNvSpPr/>
          <p:nvPr/>
        </p:nvSpPr>
        <p:spPr>
          <a:xfrm>
            <a:off x="3622348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6B094941-DFE1-4018-BD05-E708D6B9133F}"/>
              </a:ext>
            </a:extLst>
          </p:cNvPr>
          <p:cNvSpPr/>
          <p:nvPr/>
        </p:nvSpPr>
        <p:spPr>
          <a:xfrm>
            <a:off x="4011187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4DBAA708-0DC1-47AF-942E-FAF1C1C73082}"/>
              </a:ext>
            </a:extLst>
          </p:cNvPr>
          <p:cNvSpPr/>
          <p:nvPr/>
        </p:nvSpPr>
        <p:spPr>
          <a:xfrm>
            <a:off x="4400026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EF30FB10-013A-4091-89E6-C50B5485A829}"/>
              </a:ext>
            </a:extLst>
          </p:cNvPr>
          <p:cNvSpPr/>
          <p:nvPr/>
        </p:nvSpPr>
        <p:spPr>
          <a:xfrm>
            <a:off x="4788865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313506D6-A0F5-49A5-BC13-1F4739F610CD}"/>
              </a:ext>
            </a:extLst>
          </p:cNvPr>
          <p:cNvSpPr/>
          <p:nvPr/>
        </p:nvSpPr>
        <p:spPr>
          <a:xfrm>
            <a:off x="6461495" y="2356127"/>
            <a:ext cx="2145743" cy="2145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1DB357A8-A5C9-4B42-BF24-956D23848556}"/>
              </a:ext>
            </a:extLst>
          </p:cNvPr>
          <p:cNvSpPr txBox="1"/>
          <p:nvPr/>
        </p:nvSpPr>
        <p:spPr>
          <a:xfrm>
            <a:off x="4050960" y="5549775"/>
            <a:ext cx="377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                            Asymmetric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7611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10CB74D-5E1F-4622-A72E-C0EA35CA81CC}"/>
              </a:ext>
            </a:extLst>
          </p:cNvPr>
          <p:cNvSpPr/>
          <p:nvPr/>
        </p:nvSpPr>
        <p:spPr>
          <a:xfrm>
            <a:off x="3622348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E6E4EF20-B217-4E67-B8E6-894723A4FC0A}"/>
              </a:ext>
            </a:extLst>
          </p:cNvPr>
          <p:cNvSpPr/>
          <p:nvPr/>
        </p:nvSpPr>
        <p:spPr>
          <a:xfrm>
            <a:off x="4011187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3FBAA44A-0D81-4AB8-B0E7-C9859DA50589}"/>
              </a:ext>
            </a:extLst>
          </p:cNvPr>
          <p:cNvSpPr/>
          <p:nvPr/>
        </p:nvSpPr>
        <p:spPr>
          <a:xfrm>
            <a:off x="4400026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12F0682C-0172-4192-93A6-B3222DA27D50}"/>
              </a:ext>
            </a:extLst>
          </p:cNvPr>
          <p:cNvSpPr/>
          <p:nvPr/>
        </p:nvSpPr>
        <p:spPr>
          <a:xfrm>
            <a:off x="4788865" y="2660847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3CE38236-649A-4DCD-A575-4F84B092682A}"/>
              </a:ext>
            </a:extLst>
          </p:cNvPr>
          <p:cNvSpPr/>
          <p:nvPr/>
        </p:nvSpPr>
        <p:spPr>
          <a:xfrm>
            <a:off x="3622348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5053D76A-EEEC-4D15-A480-F85D245821ED}"/>
              </a:ext>
            </a:extLst>
          </p:cNvPr>
          <p:cNvSpPr/>
          <p:nvPr/>
        </p:nvSpPr>
        <p:spPr>
          <a:xfrm>
            <a:off x="4011187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93EFCBBB-47F2-4CD3-B043-A9CA384560A8}"/>
              </a:ext>
            </a:extLst>
          </p:cNvPr>
          <p:cNvSpPr/>
          <p:nvPr/>
        </p:nvSpPr>
        <p:spPr>
          <a:xfrm>
            <a:off x="4400026" y="3040161"/>
            <a:ext cx="388839" cy="38883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DA1568C2-AD8A-4B1D-94ED-1CE79530DBA8}"/>
              </a:ext>
            </a:extLst>
          </p:cNvPr>
          <p:cNvSpPr/>
          <p:nvPr/>
        </p:nvSpPr>
        <p:spPr>
          <a:xfrm>
            <a:off x="4788865" y="3040161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7646F018-4436-47E6-BD1F-BD278546FA2E}"/>
              </a:ext>
            </a:extLst>
          </p:cNvPr>
          <p:cNvSpPr/>
          <p:nvPr/>
        </p:nvSpPr>
        <p:spPr>
          <a:xfrm>
            <a:off x="3622348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A6D001B1-BE2C-4075-B06E-14646DA2346D}"/>
              </a:ext>
            </a:extLst>
          </p:cNvPr>
          <p:cNvSpPr/>
          <p:nvPr/>
        </p:nvSpPr>
        <p:spPr>
          <a:xfrm>
            <a:off x="4011187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18AC9028-C66A-4539-8F76-257173A1D272}"/>
              </a:ext>
            </a:extLst>
          </p:cNvPr>
          <p:cNvSpPr/>
          <p:nvPr/>
        </p:nvSpPr>
        <p:spPr>
          <a:xfrm>
            <a:off x="4400026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63650D81-56F1-4893-A0E7-11B6E5C0A49F}"/>
              </a:ext>
            </a:extLst>
          </p:cNvPr>
          <p:cNvSpPr/>
          <p:nvPr/>
        </p:nvSpPr>
        <p:spPr>
          <a:xfrm>
            <a:off x="4788865" y="3429000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C458FD5F-8193-4C9E-ADB9-4DB50CD437DA}"/>
              </a:ext>
            </a:extLst>
          </p:cNvPr>
          <p:cNvSpPr/>
          <p:nvPr/>
        </p:nvSpPr>
        <p:spPr>
          <a:xfrm>
            <a:off x="3622348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6B094941-DFE1-4018-BD05-E708D6B9133F}"/>
              </a:ext>
            </a:extLst>
          </p:cNvPr>
          <p:cNvSpPr/>
          <p:nvPr/>
        </p:nvSpPr>
        <p:spPr>
          <a:xfrm>
            <a:off x="4011187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4DBAA708-0DC1-47AF-942E-FAF1C1C73082}"/>
              </a:ext>
            </a:extLst>
          </p:cNvPr>
          <p:cNvSpPr/>
          <p:nvPr/>
        </p:nvSpPr>
        <p:spPr>
          <a:xfrm>
            <a:off x="4400026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EF30FB10-013A-4091-89E6-C50B5485A829}"/>
              </a:ext>
            </a:extLst>
          </p:cNvPr>
          <p:cNvSpPr/>
          <p:nvPr/>
        </p:nvSpPr>
        <p:spPr>
          <a:xfrm>
            <a:off x="4788865" y="3817839"/>
            <a:ext cx="388839" cy="388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313506D6-A0F5-49A5-BC13-1F4739F610CD}"/>
              </a:ext>
            </a:extLst>
          </p:cNvPr>
          <p:cNvSpPr/>
          <p:nvPr/>
        </p:nvSpPr>
        <p:spPr>
          <a:xfrm>
            <a:off x="6461495" y="2356127"/>
            <a:ext cx="2145743" cy="2145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5" name="Afbeelding 34">
            <a:extLst>
              <a:ext uri="{FF2B5EF4-FFF2-40B4-BE49-F238E27FC236}">
                <a16:creationId xmlns:a16="http://schemas.microsoft.com/office/drawing/2014/main" id="{09AEF8FC-E3F0-4285-8485-E9F09CEAA9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" t="20514" r="53482" b="4628"/>
          <a:stretch/>
        </p:blipFill>
        <p:spPr>
          <a:xfrm>
            <a:off x="6661124" y="2462471"/>
            <a:ext cx="1746486" cy="1933057"/>
          </a:xfrm>
          <a:prstGeom prst="rect">
            <a:avLst/>
          </a:prstGeom>
        </p:spPr>
      </p:pic>
      <p:sp>
        <p:nvSpPr>
          <p:cNvPr id="36" name="Tekstvak 35">
            <a:extLst>
              <a:ext uri="{FF2B5EF4-FFF2-40B4-BE49-F238E27FC236}">
                <a16:creationId xmlns:a16="http://schemas.microsoft.com/office/drawing/2014/main" id="{EFDCEC6D-3809-4DBA-9B91-B2412883CD91}"/>
              </a:ext>
            </a:extLst>
          </p:cNvPr>
          <p:cNvSpPr txBox="1"/>
          <p:nvPr/>
        </p:nvSpPr>
        <p:spPr>
          <a:xfrm>
            <a:off x="4050960" y="5549775"/>
            <a:ext cx="377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                            Asymmetric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2229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7F8A1203-598A-4604-99C2-2F36E78975E5}"/>
              </a:ext>
            </a:extLst>
          </p:cNvPr>
          <p:cNvSpPr txBox="1"/>
          <p:nvPr/>
        </p:nvSpPr>
        <p:spPr>
          <a:xfrm>
            <a:off x="4256071" y="2936268"/>
            <a:ext cx="322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…..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716055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>
            <a:extLst>
              <a:ext uri="{FF2B5EF4-FFF2-40B4-BE49-F238E27FC236}">
                <a16:creationId xmlns:a16="http://schemas.microsoft.com/office/drawing/2014/main" id="{37D44D4C-6C1F-4FA8-B9B4-A9285687DEE9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2C000713-A787-453D-96D3-F1420254DD24}"/>
              </a:ext>
            </a:extLst>
          </p:cNvPr>
          <p:cNvSpPr/>
          <p:nvPr/>
        </p:nvSpPr>
        <p:spPr>
          <a:xfrm>
            <a:off x="4695656" y="2344836"/>
            <a:ext cx="590719" cy="590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B4DA44EB-A896-4A85-B695-DCC4EA55FE0C}"/>
              </a:ext>
            </a:extLst>
          </p:cNvPr>
          <p:cNvSpPr/>
          <p:nvPr/>
        </p:nvSpPr>
        <p:spPr>
          <a:xfrm>
            <a:off x="4695655" y="2933531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0AE6DC40-DCC7-4F9C-A2D9-3E9FCDD59ACC}"/>
              </a:ext>
            </a:extLst>
          </p:cNvPr>
          <p:cNvSpPr/>
          <p:nvPr/>
        </p:nvSpPr>
        <p:spPr>
          <a:xfrm>
            <a:off x="4695654" y="3524250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73539817-B2E7-440B-BF30-3538F8E68C21}"/>
              </a:ext>
            </a:extLst>
          </p:cNvPr>
          <p:cNvSpPr/>
          <p:nvPr/>
        </p:nvSpPr>
        <p:spPr>
          <a:xfrm>
            <a:off x="4695653" y="4112945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E44AD7C4-6729-4A81-BA02-19EF2CB23BE2}"/>
              </a:ext>
            </a:extLst>
          </p:cNvPr>
          <p:cNvSpPr/>
          <p:nvPr/>
        </p:nvSpPr>
        <p:spPr>
          <a:xfrm>
            <a:off x="5286372" y="2344836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25CEF00B-5476-46C2-A82C-8E39CAFC9BBF}"/>
              </a:ext>
            </a:extLst>
          </p:cNvPr>
          <p:cNvSpPr/>
          <p:nvPr/>
        </p:nvSpPr>
        <p:spPr>
          <a:xfrm>
            <a:off x="5286371" y="2933531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8C8B2F2B-36C1-4ED6-936F-942D7862B12A}"/>
              </a:ext>
            </a:extLst>
          </p:cNvPr>
          <p:cNvSpPr/>
          <p:nvPr/>
        </p:nvSpPr>
        <p:spPr>
          <a:xfrm>
            <a:off x="5286370" y="3524250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284C7AA1-196B-4634-8058-201DE3D9B570}"/>
              </a:ext>
            </a:extLst>
          </p:cNvPr>
          <p:cNvSpPr/>
          <p:nvPr/>
        </p:nvSpPr>
        <p:spPr>
          <a:xfrm>
            <a:off x="5286369" y="4112945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86338E30-6221-4677-B08D-46DD9BBE6CEE}"/>
              </a:ext>
            </a:extLst>
          </p:cNvPr>
          <p:cNvSpPr/>
          <p:nvPr/>
        </p:nvSpPr>
        <p:spPr>
          <a:xfrm>
            <a:off x="5877084" y="2342812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6C07F472-1996-4506-AEC0-DE33BBED6D1D}"/>
              </a:ext>
            </a:extLst>
          </p:cNvPr>
          <p:cNvSpPr/>
          <p:nvPr/>
        </p:nvSpPr>
        <p:spPr>
          <a:xfrm>
            <a:off x="5877083" y="2931507"/>
            <a:ext cx="590719" cy="5907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EF4F868D-9B3C-48F8-B9EC-80A0DA83F8E3}"/>
              </a:ext>
            </a:extLst>
          </p:cNvPr>
          <p:cNvSpPr/>
          <p:nvPr/>
        </p:nvSpPr>
        <p:spPr>
          <a:xfrm>
            <a:off x="5877082" y="3522226"/>
            <a:ext cx="590719" cy="590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4F9DB322-ABF9-4E74-8520-018DB0C09BCD}"/>
              </a:ext>
            </a:extLst>
          </p:cNvPr>
          <p:cNvSpPr/>
          <p:nvPr/>
        </p:nvSpPr>
        <p:spPr>
          <a:xfrm>
            <a:off x="5877081" y="4110921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4256F85C-C837-4A62-957F-AA01EB9F0765}"/>
              </a:ext>
            </a:extLst>
          </p:cNvPr>
          <p:cNvSpPr/>
          <p:nvPr/>
        </p:nvSpPr>
        <p:spPr>
          <a:xfrm>
            <a:off x="6468120" y="2342812"/>
            <a:ext cx="590719" cy="590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6F6A1CA2-B510-4FB8-8A47-3A83A275F7F4}"/>
              </a:ext>
            </a:extLst>
          </p:cNvPr>
          <p:cNvSpPr/>
          <p:nvPr/>
        </p:nvSpPr>
        <p:spPr>
          <a:xfrm>
            <a:off x="6468119" y="2931507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F87A88A8-AF2F-4D4A-A49A-2A620A2852B7}"/>
              </a:ext>
            </a:extLst>
          </p:cNvPr>
          <p:cNvSpPr/>
          <p:nvPr/>
        </p:nvSpPr>
        <p:spPr>
          <a:xfrm>
            <a:off x="6468118" y="3522226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D40C696F-2B9A-423C-A708-FB55E5BDC05B}"/>
              </a:ext>
            </a:extLst>
          </p:cNvPr>
          <p:cNvSpPr/>
          <p:nvPr/>
        </p:nvSpPr>
        <p:spPr>
          <a:xfrm>
            <a:off x="6468117" y="4110921"/>
            <a:ext cx="590719" cy="5907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5D4D7E5-B469-455A-B285-63F10291D418}"/>
              </a:ext>
            </a:extLst>
          </p:cNvPr>
          <p:cNvSpPr txBox="1"/>
          <p:nvPr/>
        </p:nvSpPr>
        <p:spPr>
          <a:xfrm>
            <a:off x="6606308" y="4244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nl-NL" dirty="0"/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4A4F4B1F-843C-401E-ABF0-91C0AB8BDC6B}"/>
              </a:ext>
            </a:extLst>
          </p:cNvPr>
          <p:cNvSpPr txBox="1"/>
          <p:nvPr/>
        </p:nvSpPr>
        <p:spPr>
          <a:xfrm>
            <a:off x="6013226" y="304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257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6A22891E-C9B5-4CDD-A3D6-0C881981DB6C}"/>
              </a:ext>
            </a:extLst>
          </p:cNvPr>
          <p:cNvSpPr txBox="1"/>
          <p:nvPr/>
        </p:nvSpPr>
        <p:spPr>
          <a:xfrm>
            <a:off x="5696792" y="3013501"/>
            <a:ext cx="485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K</a:t>
            </a:r>
            <a:endParaRPr lang="nl-NL" sz="48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786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6A22891E-C9B5-4CDD-A3D6-0C881981DB6C}"/>
              </a:ext>
            </a:extLst>
          </p:cNvPr>
          <p:cNvSpPr txBox="1"/>
          <p:nvPr/>
        </p:nvSpPr>
        <p:spPr>
          <a:xfrm>
            <a:off x="4438481" y="3013501"/>
            <a:ext cx="3002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10 + 5 = 16</a:t>
            </a:r>
            <a:endParaRPr lang="nl-NL" sz="48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73C0CEC-446E-4744-9138-56F6FD5F1EC0}"/>
              </a:ext>
            </a:extLst>
          </p:cNvPr>
          <p:cNvSpPr txBox="1"/>
          <p:nvPr/>
        </p:nvSpPr>
        <p:spPr>
          <a:xfrm>
            <a:off x="3838509" y="510607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A6F0320-0B51-41B6-9F13-A785F5BC9373}"/>
              </a:ext>
            </a:extLst>
          </p:cNvPr>
          <p:cNvSpPr txBox="1"/>
          <p:nvPr/>
        </p:nvSpPr>
        <p:spPr>
          <a:xfrm>
            <a:off x="7440627" y="510607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284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6A22891E-C9B5-4CDD-A3D6-0C881981DB6C}"/>
              </a:ext>
            </a:extLst>
          </p:cNvPr>
          <p:cNvSpPr txBox="1"/>
          <p:nvPr/>
        </p:nvSpPr>
        <p:spPr>
          <a:xfrm>
            <a:off x="5696792" y="3013501"/>
            <a:ext cx="485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J</a:t>
            </a:r>
            <a:endParaRPr lang="nl-NL" sz="48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137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6A22891E-C9B5-4CDD-A3D6-0C881981DB6C}"/>
              </a:ext>
            </a:extLst>
          </p:cNvPr>
          <p:cNvSpPr txBox="1"/>
          <p:nvPr/>
        </p:nvSpPr>
        <p:spPr>
          <a:xfrm>
            <a:off x="4438481" y="3013501"/>
            <a:ext cx="3002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6 – 3 = 3</a:t>
            </a:r>
            <a:endParaRPr lang="nl-NL" sz="48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3EAD753-3189-4568-B0C9-C273EE82715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73C0CEC-446E-4744-9138-56F6FD5F1EC0}"/>
              </a:ext>
            </a:extLst>
          </p:cNvPr>
          <p:cNvSpPr txBox="1"/>
          <p:nvPr/>
        </p:nvSpPr>
        <p:spPr>
          <a:xfrm>
            <a:off x="3838509" y="510607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A6F0320-0B51-41B6-9F13-A785F5BC9373}"/>
              </a:ext>
            </a:extLst>
          </p:cNvPr>
          <p:cNvSpPr txBox="1"/>
          <p:nvPr/>
        </p:nvSpPr>
        <p:spPr>
          <a:xfrm>
            <a:off x="7440627" y="510607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063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7F8A1203-598A-4604-99C2-2F36E78975E5}"/>
              </a:ext>
            </a:extLst>
          </p:cNvPr>
          <p:cNvSpPr txBox="1"/>
          <p:nvPr/>
        </p:nvSpPr>
        <p:spPr>
          <a:xfrm>
            <a:off x="4256071" y="2936268"/>
            <a:ext cx="322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…..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37366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E60D5258-D3D4-4996-B3CE-27C97A139844}"/>
              </a:ext>
            </a:extLst>
          </p:cNvPr>
          <p:cNvSpPr/>
          <p:nvPr/>
        </p:nvSpPr>
        <p:spPr>
          <a:xfrm>
            <a:off x="4895681" y="2249586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A7E5EDB3-8D48-4F0B-8A93-BE01C367B47C}"/>
              </a:ext>
            </a:extLst>
          </p:cNvPr>
          <p:cNvSpPr/>
          <p:nvPr/>
        </p:nvSpPr>
        <p:spPr>
          <a:xfrm>
            <a:off x="4895681" y="2947523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F374035-8588-4848-A655-97AB7FE15B30}"/>
              </a:ext>
            </a:extLst>
          </p:cNvPr>
          <p:cNvSpPr/>
          <p:nvPr/>
        </p:nvSpPr>
        <p:spPr>
          <a:xfrm>
            <a:off x="4895681" y="3651529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C5CDE0C8-5061-469D-8F9C-250D0EB4FAE7}"/>
              </a:ext>
            </a:extLst>
          </p:cNvPr>
          <p:cNvSpPr/>
          <p:nvPr/>
        </p:nvSpPr>
        <p:spPr>
          <a:xfrm>
            <a:off x="4895681" y="4355535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ADBEAA0-459E-48E3-BD4F-5508ABC308B9}"/>
              </a:ext>
            </a:extLst>
          </p:cNvPr>
          <p:cNvSpPr/>
          <p:nvPr/>
        </p:nvSpPr>
        <p:spPr>
          <a:xfrm>
            <a:off x="5599688" y="2249586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45D30F4-663B-4336-AE15-D6646272B912}"/>
              </a:ext>
            </a:extLst>
          </p:cNvPr>
          <p:cNvSpPr/>
          <p:nvPr/>
        </p:nvSpPr>
        <p:spPr>
          <a:xfrm>
            <a:off x="5599688" y="4355535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A11E4D1D-E32C-4A01-BD59-B2E9DE42AA24}"/>
              </a:ext>
            </a:extLst>
          </p:cNvPr>
          <p:cNvSpPr/>
          <p:nvPr/>
        </p:nvSpPr>
        <p:spPr>
          <a:xfrm>
            <a:off x="6303695" y="2249585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1EF89B90-77FE-4452-8915-527E5D41C244}"/>
              </a:ext>
            </a:extLst>
          </p:cNvPr>
          <p:cNvSpPr/>
          <p:nvPr/>
        </p:nvSpPr>
        <p:spPr>
          <a:xfrm>
            <a:off x="6303694" y="4355535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05D2F6C4-CC0D-43A7-A5B2-83D62FB58287}"/>
              </a:ext>
            </a:extLst>
          </p:cNvPr>
          <p:cNvSpPr/>
          <p:nvPr/>
        </p:nvSpPr>
        <p:spPr>
          <a:xfrm>
            <a:off x="5599688" y="2947522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A0073520-9FD8-4CC8-B42F-9550FE160FBF}"/>
              </a:ext>
            </a:extLst>
          </p:cNvPr>
          <p:cNvSpPr/>
          <p:nvPr/>
        </p:nvSpPr>
        <p:spPr>
          <a:xfrm>
            <a:off x="5599688" y="3657599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E5C8DC21-FEFC-4201-A3B8-46E303779B11}"/>
              </a:ext>
            </a:extLst>
          </p:cNvPr>
          <p:cNvSpPr/>
          <p:nvPr/>
        </p:nvSpPr>
        <p:spPr>
          <a:xfrm>
            <a:off x="6303694" y="3657599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F8E0DEC6-4FE9-4424-90E3-264619A9AB0D}"/>
              </a:ext>
            </a:extLst>
          </p:cNvPr>
          <p:cNvSpPr/>
          <p:nvPr/>
        </p:nvSpPr>
        <p:spPr>
          <a:xfrm>
            <a:off x="6303693" y="2947521"/>
            <a:ext cx="590719" cy="5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D20069F-02F2-4E8D-999D-E1165D491E9C}"/>
              </a:ext>
            </a:extLst>
          </p:cNvPr>
          <p:cNvSpPr/>
          <p:nvPr/>
        </p:nvSpPr>
        <p:spPr>
          <a:xfrm>
            <a:off x="3034513" y="523959"/>
            <a:ext cx="5810082" cy="58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2409F95E-B279-4031-A0A6-3F329DB21E09}"/>
              </a:ext>
            </a:extLst>
          </p:cNvPr>
          <p:cNvSpPr/>
          <p:nvPr/>
        </p:nvSpPr>
        <p:spPr>
          <a:xfrm>
            <a:off x="4798577" y="5340741"/>
            <a:ext cx="1027688" cy="299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Backspace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19FD329-4E87-440C-8904-A1DAF7B331B7}"/>
              </a:ext>
            </a:extLst>
          </p:cNvPr>
          <p:cNvSpPr/>
          <p:nvPr/>
        </p:nvSpPr>
        <p:spPr>
          <a:xfrm>
            <a:off x="6000243" y="5340741"/>
            <a:ext cx="1027688" cy="299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Continue</a:t>
            </a:r>
            <a:endParaRPr lang="nl-N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519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Breedbeeld</PresentationFormat>
  <Paragraphs>78</Paragraphs>
  <Slides>37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Operation Span - Standard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Operation Span - Adapted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Symmetry Span - Standard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Symmetry Span - Adapted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Vermeent, P.C.S. (Stefan)</dc:creator>
  <cp:lastModifiedBy>Vermeent, P.C.S. (Stefan)</cp:lastModifiedBy>
  <cp:revision>13</cp:revision>
  <dcterms:created xsi:type="dcterms:W3CDTF">2022-03-03T16:36:09Z</dcterms:created>
  <dcterms:modified xsi:type="dcterms:W3CDTF">2022-03-20T19:52:51Z</dcterms:modified>
</cp:coreProperties>
</file>