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Vermeent" initials="SV" lastIdx="1" clrIdx="0">
    <p:extLst>
      <p:ext uri="{19B8F6BF-5375-455C-9EA6-DF929625EA0E}">
        <p15:presenceInfo xmlns:p15="http://schemas.microsoft.com/office/powerpoint/2012/main" userId="df4214fd00807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>
        <p:guide pos="5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8FA9-8F0E-4EB3-95F2-F5496CA1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DC25-5FCA-4836-B406-8371AC1A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5B74-DD04-4D0E-B1D4-E764879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1E45-29D2-4FA3-8CAF-F0DDAD5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BE55-9FDE-475B-86C2-EE470C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69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AC7-85D5-4851-9DE1-4B03F274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7D24-D7E1-4AF0-A311-8A343601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5B8C-9BCA-4C43-B712-CFCE3CC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7530-C262-4EF0-A087-1F03415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AE2E-A58D-4B43-999F-516CC2A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7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553F-9E74-440A-B56C-DF838A44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703C-B4FF-4EBF-81FC-4D0B265D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5078-9F65-4D80-8629-57A3B35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BF8D-8D77-4E07-906C-BE165C5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1F8D-7A58-41A3-B947-E3E8D17C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FFF-530E-4E50-A0A7-7D9098E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997-BB45-4281-BC50-9E316E6D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7DBE-FB18-4C2A-8815-0891F0F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F1D4-99B6-4793-9A69-195C5C0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E984-A3B1-4B9E-A63B-2504530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5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28A-0E34-4F9E-9E57-4E9B1DF8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9CE5-8F6B-41FC-875C-046176A9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6027-F126-4FA8-8C15-7F203E6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AD15-8DFF-4791-B0AC-9720744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511F-3F74-41BF-829B-DC65F31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71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E87-DAA6-462A-B24A-181486E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54C-673E-4CF1-A5F9-084BF9EC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83F6-553B-4B31-8A63-4CD5D6DA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B86-5B99-4120-9F14-4C8B7302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CB1B-D2AB-4A25-B997-FE6787B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5F36-B113-4E00-9F3B-B5139C4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6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88-FE3F-4EFC-9860-495729C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069C-F142-4FFD-9151-882901A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3490-DBE5-4963-9C08-4EB422B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143A5-9429-4FFF-A480-F791521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F287-3394-4C33-94D3-94274501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E3FC-5138-45D8-A1AA-D5017FF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FF4C-2EEB-4F98-989E-920E15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CA3E9-9E62-4C5C-BB91-7B99EC0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64B4-3894-445E-950E-90327EF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8CD35-F1AB-424D-8BDA-690266B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4476-49FB-44A5-B898-0EA6573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17B2-7838-492A-B366-A3030CD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2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2BA8-868A-4119-BB30-E2D37C2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AC56-6222-4628-B77D-2593C28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813C-62EC-46E1-8469-F1A7D98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737-7639-45F7-9C5A-393A5A8F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E19C-876E-4DB4-8963-9D6529C1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145A-01C5-47D4-9FA8-1F4D2C01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18B6-3A27-4953-9F5E-3033EDB1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28C8-B507-419E-80FD-E1EC0BA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4F4E-AE75-4315-9D3A-A9E43410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7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65F-8820-49C6-AA77-D3963F59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FAAC-5E96-4B92-BD28-CDBC43F8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6A28-E3FE-464B-86A4-7723A9BC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C5B3-205B-4F91-9151-66CF3E9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66C9-2247-4D70-8BFB-580133F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3DF5-00F4-486E-A75A-831C9F9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3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E597-EDEB-4463-9F9C-126F435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2E54-E025-4A61-9118-C9F79F4A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39CC-3050-4AD6-A010-4BA225C7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66EC-4CE5-4B5F-AD88-B9EDE1BD6A9F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2B1-C739-437D-BE2D-11E3D309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08D4-717C-4C47-BA62-EA18B59A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3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7677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E8220D-225D-42B1-9A3E-F6426E41ADE0}"/>
              </a:ext>
            </a:extLst>
          </p:cNvPr>
          <p:cNvCxnSpPr/>
          <p:nvPr/>
        </p:nvCxnSpPr>
        <p:spPr>
          <a:xfrm flipH="1">
            <a:off x="5103845" y="1597065"/>
            <a:ext cx="236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9786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5278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46006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9987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3022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4812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94515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78309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Vermeent</dc:creator>
  <cp:lastModifiedBy>Vermeent, P.C.S. (Stefan)</cp:lastModifiedBy>
  <cp:revision>6</cp:revision>
  <dcterms:created xsi:type="dcterms:W3CDTF">2021-09-22T06:46:15Z</dcterms:created>
  <dcterms:modified xsi:type="dcterms:W3CDTF">2021-09-29T06:50:16Z</dcterms:modified>
</cp:coreProperties>
</file>