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Vermeent" initials="SV" lastIdx="1" clrIdx="0">
    <p:extLst>
      <p:ext uri="{19B8F6BF-5375-455C-9EA6-DF929625EA0E}">
        <p15:presenceInfo xmlns:p15="http://schemas.microsoft.com/office/powerpoint/2012/main" userId="df4214fd008076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8FA9-8F0E-4EB3-95F2-F5496CA1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0DC25-5FCA-4836-B406-8371AC1A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5B74-DD04-4D0E-B1D4-E764879D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1E45-29D2-4FA3-8CAF-F0DDAD58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BE55-9FDE-475B-86C2-EE470C0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691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1AC7-85D5-4851-9DE1-4B03F274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E7D24-D7E1-4AF0-A311-8A343601F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5B8C-9BCA-4C43-B712-CFCE3CC3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7530-C262-4EF0-A087-1F03415E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AE2E-A58D-4B43-999F-516CC2A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17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1553F-9E74-440A-B56C-DF838A445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4703C-B4FF-4EBF-81FC-4D0B265D5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5078-9F65-4D80-8629-57A3B35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BF8D-8D77-4E07-906C-BE165C52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1F8D-7A58-41A3-B947-E3E8D17C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6FFF-530E-4E50-A0A7-7D9098EA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E997-BB45-4281-BC50-9E316E6D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7DBE-FB18-4C2A-8815-0891F0FE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F1D4-99B6-4793-9A69-195C5C0C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E984-A3B1-4B9E-A63B-25045301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655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628A-0E34-4F9E-9E57-4E9B1DF8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9CE5-8F6B-41FC-875C-046176A9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6027-F126-4FA8-8C15-7F203E6C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AD15-8DFF-4791-B0AC-9720744A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511F-3F74-41BF-829B-DC65F314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714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AE87-DAA6-462A-B24A-181486E1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54C-673E-4CF1-A5F9-084BF9EC2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E83F6-553B-4B31-8A63-4CD5D6DA4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AB86-5B99-4120-9F14-4C8B7302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CB1B-D2AB-4A25-B997-FE6787B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5F36-B113-4E00-9F3B-B5139C44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86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D188-FE3F-4EFC-9860-495729CD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069C-F142-4FFD-9151-882901A1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3490-DBE5-4963-9C08-4EB422B7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143A5-9429-4FFF-A480-F79152131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F287-3394-4C33-94D3-942745019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AE3FC-5138-45D8-A1AA-D5017FF4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6FF4C-2EEB-4F98-989E-920E1523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CA3E9-9E62-4C5C-BB91-7B99EC04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64B4-3894-445E-950E-90327EF3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8CD35-F1AB-424D-8BDA-690266BB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F4476-49FB-44A5-B898-0EA6573C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B17B2-7838-492A-B366-A3030CDA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32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C2BA8-868A-4119-BB30-E2D37C2E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AC56-6222-4628-B77D-2593C285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813C-62EC-46E1-8469-F1A7D98B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2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737-7639-45F7-9C5A-393A5A8F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E19C-876E-4DB4-8963-9D6529C1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7145A-01C5-47D4-9FA8-1F4D2C01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18B6-3A27-4953-9F5E-3033EDB1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28C8-B507-419E-80FD-E1EC0BAF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04F4E-AE75-4315-9D3A-A9E43410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77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E65F-8820-49C6-AA77-D3963F59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FAAC-5E96-4B92-BD28-CDBC43F8D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36A28-E3FE-464B-86A4-7723A9BC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C5B3-205B-4F91-9151-66CF3E99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D66C9-2247-4D70-8BFB-580133F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23DF5-00F4-486E-A75A-831C9F9C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30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CE597-EDEB-4463-9F9C-126F435F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2E54-E025-4A61-9118-C9F79F4A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39CC-3050-4AD6-A010-4BA225C78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66EC-4CE5-4B5F-AD88-B9EDE1BD6A9F}" type="datetimeFigureOut">
              <a:rPr lang="LID4096" smtClean="0"/>
              <a:t>09/22/2021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42B1-C739-437D-BE2D-11E3D3096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08D4-717C-4C47-BA62-EA18B59A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53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381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6F469-ABD6-4E42-9B5B-79B7CF65E191}"/>
              </a:ext>
            </a:extLst>
          </p:cNvPr>
          <p:cNvCxnSpPr/>
          <p:nvPr/>
        </p:nvCxnSpPr>
        <p:spPr>
          <a:xfrm flipH="1">
            <a:off x="3370219" y="1759131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8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0105EF-5D77-4399-9C98-1ECA66764AD8}"/>
              </a:ext>
            </a:extLst>
          </p:cNvPr>
          <p:cNvCxnSpPr/>
          <p:nvPr/>
        </p:nvCxnSpPr>
        <p:spPr>
          <a:xfrm flipH="1">
            <a:off x="3378927" y="359663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4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C265A4-5F4E-4F26-B397-761260C1DA3A}"/>
              </a:ext>
            </a:extLst>
          </p:cNvPr>
          <p:cNvCxnSpPr/>
          <p:nvPr/>
        </p:nvCxnSpPr>
        <p:spPr>
          <a:xfrm flipH="1">
            <a:off x="3370219" y="545156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F255A-D764-4A84-85A7-9C716CE0E2E7}"/>
              </a:ext>
            </a:extLst>
          </p:cNvPr>
          <p:cNvCxnSpPr/>
          <p:nvPr/>
        </p:nvCxnSpPr>
        <p:spPr>
          <a:xfrm flipH="1">
            <a:off x="5199019" y="544285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0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524322-5170-4105-A7C6-F17C2001E013}"/>
              </a:ext>
            </a:extLst>
          </p:cNvPr>
          <p:cNvCxnSpPr>
            <a:cxnSpLocks/>
          </p:cNvCxnSpPr>
          <p:nvPr/>
        </p:nvCxnSpPr>
        <p:spPr>
          <a:xfrm flipH="1">
            <a:off x="7036527" y="5442856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5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423E2D-7219-4656-9BB3-9F5AED1E564D}"/>
              </a:ext>
            </a:extLst>
          </p:cNvPr>
          <p:cNvCxnSpPr/>
          <p:nvPr/>
        </p:nvCxnSpPr>
        <p:spPr>
          <a:xfrm flipH="1">
            <a:off x="7036528" y="3596638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1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9C0D63-D8B2-4030-9986-D5F92F343472}"/>
              </a:ext>
            </a:extLst>
          </p:cNvPr>
          <p:cNvCxnSpPr/>
          <p:nvPr/>
        </p:nvCxnSpPr>
        <p:spPr>
          <a:xfrm flipH="1">
            <a:off x="7036527" y="175912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7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D98802-E630-4D63-A88A-183A6EAB97F5}"/>
              </a:ext>
            </a:extLst>
          </p:cNvPr>
          <p:cNvCxnSpPr/>
          <p:nvPr/>
        </p:nvCxnSpPr>
        <p:spPr>
          <a:xfrm flipH="1">
            <a:off x="5207727" y="175912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4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6F469-ABD6-4E42-9B5B-79B7CF65E191}"/>
              </a:ext>
            </a:extLst>
          </p:cNvPr>
          <p:cNvCxnSpPr/>
          <p:nvPr/>
        </p:nvCxnSpPr>
        <p:spPr>
          <a:xfrm flipH="1">
            <a:off x="3370219" y="1759131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00AF5B-365E-4D0E-899A-67FF7F41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70219" y="1759131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3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0105EF-5D77-4399-9C98-1ECA66764AD8}"/>
              </a:ext>
            </a:extLst>
          </p:cNvPr>
          <p:cNvCxnSpPr/>
          <p:nvPr/>
        </p:nvCxnSpPr>
        <p:spPr>
          <a:xfrm flipH="1">
            <a:off x="3378927" y="3596639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6999F-A4D6-499B-8693-4069278701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78927" y="3587301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2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317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C265A4-5F4E-4F26-B397-761260C1DA3A}"/>
              </a:ext>
            </a:extLst>
          </p:cNvPr>
          <p:cNvCxnSpPr/>
          <p:nvPr/>
        </p:nvCxnSpPr>
        <p:spPr>
          <a:xfrm flipH="1">
            <a:off x="3370219" y="5451565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8AF17-4CD2-42A8-B1D5-C5FD042AE6D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70219" y="545156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5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F255A-D764-4A84-85A7-9C716CE0E2E7}"/>
              </a:ext>
            </a:extLst>
          </p:cNvPr>
          <p:cNvCxnSpPr/>
          <p:nvPr/>
        </p:nvCxnSpPr>
        <p:spPr>
          <a:xfrm flipH="1">
            <a:off x="5199019" y="5442855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123D11-0972-4C7E-8A2C-0015B25F6C5B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99019" y="544285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80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524322-5170-4105-A7C6-F17C2001E013}"/>
              </a:ext>
            </a:extLst>
          </p:cNvPr>
          <p:cNvCxnSpPr>
            <a:cxnSpLocks/>
          </p:cNvCxnSpPr>
          <p:nvPr/>
        </p:nvCxnSpPr>
        <p:spPr>
          <a:xfrm flipH="1">
            <a:off x="7036527" y="5442856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10B1F-0B57-4800-9596-D747F025EED7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36527" y="5442856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10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423E2D-7219-4656-9BB3-9F5AED1E564D}"/>
              </a:ext>
            </a:extLst>
          </p:cNvPr>
          <p:cNvCxnSpPr/>
          <p:nvPr/>
        </p:nvCxnSpPr>
        <p:spPr>
          <a:xfrm flipH="1">
            <a:off x="7036528" y="3587308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DC36D-C30D-49AF-83A2-0871F7BABA2B}"/>
              </a:ext>
            </a:extLst>
          </p:cNvPr>
          <p:cNvCxnSpPr>
            <a:cxnSpLocks/>
          </p:cNvCxnSpPr>
          <p:nvPr/>
        </p:nvCxnSpPr>
        <p:spPr>
          <a:xfrm>
            <a:off x="7036528" y="3587308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6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9C0D63-D8B2-4030-9986-D5F92F343472}"/>
              </a:ext>
            </a:extLst>
          </p:cNvPr>
          <p:cNvCxnSpPr/>
          <p:nvPr/>
        </p:nvCxnSpPr>
        <p:spPr>
          <a:xfrm flipH="1">
            <a:off x="7036527" y="1759129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6075D7-50CF-4B7B-9E85-062DD2D882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36527" y="1773434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62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D98802-E630-4D63-A88A-183A6EAB97F5}"/>
              </a:ext>
            </a:extLst>
          </p:cNvPr>
          <p:cNvCxnSpPr/>
          <p:nvPr/>
        </p:nvCxnSpPr>
        <p:spPr>
          <a:xfrm flipH="1">
            <a:off x="5207727" y="1759129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02FD80-0A7D-4E9A-A35C-76E9BE8F9D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07727" y="175912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10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146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95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0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5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506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941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Widescreen</PresentationFormat>
  <Paragraphs>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Vermeent</dc:creator>
  <cp:lastModifiedBy>Stefan Vermeent</cp:lastModifiedBy>
  <cp:revision>2</cp:revision>
  <dcterms:created xsi:type="dcterms:W3CDTF">2021-09-22T06:46:15Z</dcterms:created>
  <dcterms:modified xsi:type="dcterms:W3CDTF">2021-09-22T07:29:50Z</dcterms:modified>
</cp:coreProperties>
</file>