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LID4096"/>
    </a:defPPr>
    <a:lvl1pPr marL="0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8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6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08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76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44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12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80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53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E070-09EB-E95C-E74C-6C7BA3205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387603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E234F-60B3-DBA1-0E5C-475BE41DC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5"/>
            <a:ext cx="9144000" cy="1655765"/>
          </a:xfrm>
        </p:spPr>
        <p:txBody>
          <a:bodyPr/>
          <a:lstStyle>
            <a:lvl1pPr marL="0" indent="0" algn="ctr">
              <a:buNone/>
              <a:defRPr sz="2402"/>
            </a:lvl1pPr>
            <a:lvl2pPr marL="457063" indent="0" algn="ctr">
              <a:buNone/>
              <a:defRPr sz="2001"/>
            </a:lvl2pPr>
            <a:lvl3pPr marL="914119" indent="0" algn="ctr">
              <a:buNone/>
              <a:defRPr sz="1800"/>
            </a:lvl3pPr>
            <a:lvl4pPr marL="1371182" indent="0" algn="ctr">
              <a:buNone/>
              <a:defRPr sz="1599"/>
            </a:lvl4pPr>
            <a:lvl5pPr marL="1828245" indent="0" algn="ctr">
              <a:buNone/>
              <a:defRPr sz="1599"/>
            </a:lvl5pPr>
            <a:lvl6pPr marL="2285301" indent="0" algn="ctr">
              <a:buNone/>
              <a:defRPr sz="1599"/>
            </a:lvl6pPr>
            <a:lvl7pPr marL="2742365" indent="0" algn="ctr">
              <a:buNone/>
              <a:defRPr sz="1599"/>
            </a:lvl7pPr>
            <a:lvl8pPr marL="3199428" indent="0" algn="ctr">
              <a:buNone/>
              <a:defRPr sz="1599"/>
            </a:lvl8pPr>
            <a:lvl9pPr marL="3656484" indent="0" algn="ctr">
              <a:buNone/>
              <a:defRPr sz="1599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BC529-2A31-F5C7-E271-71298805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FC2E-1773-4C34-8406-E31A60B2307E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4E41D-BD4B-FE2E-36B0-F6FB795C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8290C-4740-11B4-DA5A-1CC282F7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872E-0A49-481C-95FD-BC829B01A7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133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DBA5-9EFA-A36D-B464-FC624A9A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8C337-963C-3D54-DEA4-982CF2983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2FB62-366C-1192-5C8F-5CDACD47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FC2E-1773-4C34-8406-E31A60B2307E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46EA7-5BFF-A1B2-A95C-CB13D2C9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0D743-95DD-5E6E-655C-9DE59E02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872E-0A49-481C-95FD-BC829B01A7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34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95267C-6CAD-FC0D-0A95-98B2F909C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3"/>
            <a:ext cx="2628900" cy="58118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7DBBB-5BE6-E210-2124-CE1BAAEDA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3"/>
            <a:ext cx="7734300" cy="58118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68D08-0106-3E49-8509-09D729F8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FC2E-1773-4C34-8406-E31A60B2307E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991DE-875F-4542-C0B7-8306A835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A4709-0F9A-A2DF-96C6-EA612851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872E-0A49-481C-95FD-BC829B01A7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990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300B-7E88-7386-B27C-24321D9E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7708C-E56F-24BA-AC75-4F97E7A04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392ED-A0F3-AB26-911A-1977DDAB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FC2E-1773-4C34-8406-E31A60B2307E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51640-8778-A17B-BFD4-F3216319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709A7-6B01-6B4F-AB6E-A53501C3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872E-0A49-481C-95FD-BC829B01A7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352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058F-4F7A-C56D-F53C-19F9B763B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7"/>
            <a:ext cx="10515600" cy="2852737"/>
          </a:xfrm>
        </p:spPr>
        <p:txBody>
          <a:bodyPr anchor="b"/>
          <a:lstStyle>
            <a:lvl1pPr>
              <a:defRPr sz="5995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82416-0BA5-ACB3-E08B-485A8C4AC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0"/>
            <a:ext cx="10515600" cy="1500189"/>
          </a:xfrm>
        </p:spPr>
        <p:txBody>
          <a:bodyPr/>
          <a:lstStyle>
            <a:lvl1pPr marL="0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2001">
                <a:solidFill>
                  <a:schemeClr val="tx1">
                    <a:tint val="75000"/>
                  </a:schemeClr>
                </a:solidFill>
              </a:defRPr>
            </a:lvl2pPr>
            <a:lvl3pPr marL="91411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182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8245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5301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2365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199428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6484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B2C5-8F25-A76F-9F4E-14E692B1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FC2E-1773-4C34-8406-E31A60B2307E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C097C-20D3-4AD8-A20A-22A77743A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F2D5D-9895-CCFC-54C9-25B396AF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872E-0A49-481C-95FD-BC829B01A7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388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AED4-C27D-17A0-7012-C5E31E0E8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B3543-8AAB-B69E-C8D9-8B6198EBE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33"/>
            <a:ext cx="5181600" cy="4351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68103-7522-9379-D732-2C1EA1F95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33"/>
            <a:ext cx="5181600" cy="4351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C3E3C-015D-58D3-220A-9FDECCD5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FC2E-1773-4C34-8406-E31A60B2307E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6558-FC24-36B7-9891-6FFCBB1C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404AB-D330-A68E-CCC9-B43FD4AB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872E-0A49-481C-95FD-BC829B01A7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7750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BB80-DD22-4898-6E7D-652559C4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3"/>
            <a:ext cx="10515600" cy="1325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EAA75-1A2D-C0E3-D0B4-E06AA68B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59"/>
            <a:ext cx="5157787" cy="823915"/>
          </a:xfrm>
        </p:spPr>
        <p:txBody>
          <a:bodyPr anchor="b"/>
          <a:lstStyle>
            <a:lvl1pPr marL="0" indent="0">
              <a:buNone/>
              <a:defRPr sz="2402" b="1"/>
            </a:lvl1pPr>
            <a:lvl2pPr marL="457063" indent="0">
              <a:buNone/>
              <a:defRPr sz="2001" b="1"/>
            </a:lvl2pPr>
            <a:lvl3pPr marL="914119" indent="0">
              <a:buNone/>
              <a:defRPr sz="1800" b="1"/>
            </a:lvl3pPr>
            <a:lvl4pPr marL="1371182" indent="0">
              <a:buNone/>
              <a:defRPr sz="1599" b="1"/>
            </a:lvl4pPr>
            <a:lvl5pPr marL="1828245" indent="0">
              <a:buNone/>
              <a:defRPr sz="1599" b="1"/>
            </a:lvl5pPr>
            <a:lvl6pPr marL="2285301" indent="0">
              <a:buNone/>
              <a:defRPr sz="1599" b="1"/>
            </a:lvl6pPr>
            <a:lvl7pPr marL="2742365" indent="0">
              <a:buNone/>
              <a:defRPr sz="1599" b="1"/>
            </a:lvl7pPr>
            <a:lvl8pPr marL="3199428" indent="0">
              <a:buNone/>
              <a:defRPr sz="1599" b="1"/>
            </a:lvl8pPr>
            <a:lvl9pPr marL="3656484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2CA0D-69D3-CCCD-362C-9E05AD511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684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EBFB2-6B5A-CCD1-81CF-AE39BF3C5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59"/>
            <a:ext cx="5183188" cy="823915"/>
          </a:xfrm>
        </p:spPr>
        <p:txBody>
          <a:bodyPr anchor="b"/>
          <a:lstStyle>
            <a:lvl1pPr marL="0" indent="0">
              <a:buNone/>
              <a:defRPr sz="2402" b="1"/>
            </a:lvl1pPr>
            <a:lvl2pPr marL="457063" indent="0">
              <a:buNone/>
              <a:defRPr sz="2001" b="1"/>
            </a:lvl2pPr>
            <a:lvl3pPr marL="914119" indent="0">
              <a:buNone/>
              <a:defRPr sz="1800" b="1"/>
            </a:lvl3pPr>
            <a:lvl4pPr marL="1371182" indent="0">
              <a:buNone/>
              <a:defRPr sz="1599" b="1"/>
            </a:lvl4pPr>
            <a:lvl5pPr marL="1828245" indent="0">
              <a:buNone/>
              <a:defRPr sz="1599" b="1"/>
            </a:lvl5pPr>
            <a:lvl6pPr marL="2285301" indent="0">
              <a:buNone/>
              <a:defRPr sz="1599" b="1"/>
            </a:lvl6pPr>
            <a:lvl7pPr marL="2742365" indent="0">
              <a:buNone/>
              <a:defRPr sz="1599" b="1"/>
            </a:lvl7pPr>
            <a:lvl8pPr marL="3199428" indent="0">
              <a:buNone/>
              <a:defRPr sz="1599" b="1"/>
            </a:lvl8pPr>
            <a:lvl9pPr marL="3656484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6250C-456A-9F1E-423B-9FE106E5E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4"/>
            <a:ext cx="5183188" cy="3684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D542AA-F6C3-1D87-1794-0D5E29A9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FC2E-1773-4C34-8406-E31A60B2307E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532F8B-7EC4-F443-68F3-D268070C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C192C-AE03-7695-E333-CA27CCBF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872E-0A49-481C-95FD-BC829B01A7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148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E511-9A43-A28C-1A45-8BC5F064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AFC1C-78BE-433D-8DB3-821C718B0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FC2E-1773-4C34-8406-E31A60B2307E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BC47E-ED3B-45E6-4AC7-1FDDB2B2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CCD97-E3A6-891C-95E4-3D2E8EB9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872E-0A49-481C-95FD-BC829B01A7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40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4B4A2-5369-907B-D295-52C0CDF2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FC2E-1773-4C34-8406-E31A60B2307E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89E7A-BAD5-EBC1-D900-CD981F2D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7F8D2-1B7B-24A7-AF99-D2D0C1FD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872E-0A49-481C-95FD-BC829B01A7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0437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08E7-EBAD-3CCD-F610-8A4490FC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81F3-DCBB-3B81-1239-1A826B006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4"/>
            <a:ext cx="6172200" cy="4873625"/>
          </a:xfrm>
        </p:spPr>
        <p:txBody>
          <a:bodyPr/>
          <a:lstStyle>
            <a:lvl1pPr>
              <a:defRPr sz="3198"/>
            </a:lvl1pPr>
            <a:lvl2pPr>
              <a:defRPr sz="2797"/>
            </a:lvl2pPr>
            <a:lvl3pPr>
              <a:defRPr sz="2402"/>
            </a:lvl3pPr>
            <a:lvl4pPr>
              <a:defRPr sz="2001"/>
            </a:lvl4pPr>
            <a:lvl5pPr>
              <a:defRPr sz="2001"/>
            </a:lvl5pPr>
            <a:lvl6pPr>
              <a:defRPr sz="2001"/>
            </a:lvl6pPr>
            <a:lvl7pPr>
              <a:defRPr sz="2001"/>
            </a:lvl7pPr>
            <a:lvl8pPr>
              <a:defRPr sz="2001"/>
            </a:lvl8pPr>
            <a:lvl9pPr>
              <a:defRPr sz="20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E0DCD-4D80-D868-2F81-00C00AA5E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3"/>
            <a:ext cx="3932237" cy="3811590"/>
          </a:xfrm>
        </p:spPr>
        <p:txBody>
          <a:bodyPr/>
          <a:lstStyle>
            <a:lvl1pPr marL="0" indent="0">
              <a:buNone/>
              <a:defRPr sz="1599"/>
            </a:lvl1pPr>
            <a:lvl2pPr marL="457063" indent="0">
              <a:buNone/>
              <a:defRPr sz="1398"/>
            </a:lvl2pPr>
            <a:lvl3pPr marL="914119" indent="0">
              <a:buNone/>
              <a:defRPr sz="1198"/>
            </a:lvl3pPr>
            <a:lvl4pPr marL="1371182" indent="0">
              <a:buNone/>
              <a:defRPr sz="997"/>
            </a:lvl4pPr>
            <a:lvl5pPr marL="1828245" indent="0">
              <a:buNone/>
              <a:defRPr sz="997"/>
            </a:lvl5pPr>
            <a:lvl6pPr marL="2285301" indent="0">
              <a:buNone/>
              <a:defRPr sz="997"/>
            </a:lvl6pPr>
            <a:lvl7pPr marL="2742365" indent="0">
              <a:buNone/>
              <a:defRPr sz="997"/>
            </a:lvl7pPr>
            <a:lvl8pPr marL="3199428" indent="0">
              <a:buNone/>
              <a:defRPr sz="997"/>
            </a:lvl8pPr>
            <a:lvl9pPr marL="3656484" indent="0">
              <a:buNone/>
              <a:defRPr sz="9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06594-4FBE-E640-D922-A3872D41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FC2E-1773-4C34-8406-E31A60B2307E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DC727-40E0-1F72-86ED-4FC1D6B5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9A489-EA2E-BB16-FEFF-FFAE739B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872E-0A49-481C-95FD-BC829B01A7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928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295B-FD4C-D3C5-AA4B-7228C805D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F1FF9D-B30C-7ADA-9DB1-D51D7717D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4"/>
            <a:ext cx="6172200" cy="4873625"/>
          </a:xfrm>
        </p:spPr>
        <p:txBody>
          <a:bodyPr/>
          <a:lstStyle>
            <a:lvl1pPr marL="0" indent="0">
              <a:buNone/>
              <a:defRPr sz="3198"/>
            </a:lvl1pPr>
            <a:lvl2pPr marL="457063" indent="0">
              <a:buNone/>
              <a:defRPr sz="2797"/>
            </a:lvl2pPr>
            <a:lvl3pPr marL="914119" indent="0">
              <a:buNone/>
              <a:defRPr sz="2402"/>
            </a:lvl3pPr>
            <a:lvl4pPr marL="1371182" indent="0">
              <a:buNone/>
              <a:defRPr sz="2001"/>
            </a:lvl4pPr>
            <a:lvl5pPr marL="1828245" indent="0">
              <a:buNone/>
              <a:defRPr sz="2001"/>
            </a:lvl5pPr>
            <a:lvl6pPr marL="2285301" indent="0">
              <a:buNone/>
              <a:defRPr sz="2001"/>
            </a:lvl6pPr>
            <a:lvl7pPr marL="2742365" indent="0">
              <a:buNone/>
              <a:defRPr sz="2001"/>
            </a:lvl7pPr>
            <a:lvl8pPr marL="3199428" indent="0">
              <a:buNone/>
              <a:defRPr sz="2001"/>
            </a:lvl8pPr>
            <a:lvl9pPr marL="3656484" indent="0">
              <a:buNone/>
              <a:defRPr sz="2001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ECBE5-69F7-D71B-36FD-CCC97C433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3"/>
            <a:ext cx="3932237" cy="3811590"/>
          </a:xfrm>
        </p:spPr>
        <p:txBody>
          <a:bodyPr/>
          <a:lstStyle>
            <a:lvl1pPr marL="0" indent="0">
              <a:buNone/>
              <a:defRPr sz="1599"/>
            </a:lvl1pPr>
            <a:lvl2pPr marL="457063" indent="0">
              <a:buNone/>
              <a:defRPr sz="1398"/>
            </a:lvl2pPr>
            <a:lvl3pPr marL="914119" indent="0">
              <a:buNone/>
              <a:defRPr sz="1198"/>
            </a:lvl3pPr>
            <a:lvl4pPr marL="1371182" indent="0">
              <a:buNone/>
              <a:defRPr sz="997"/>
            </a:lvl4pPr>
            <a:lvl5pPr marL="1828245" indent="0">
              <a:buNone/>
              <a:defRPr sz="997"/>
            </a:lvl5pPr>
            <a:lvl6pPr marL="2285301" indent="0">
              <a:buNone/>
              <a:defRPr sz="997"/>
            </a:lvl6pPr>
            <a:lvl7pPr marL="2742365" indent="0">
              <a:buNone/>
              <a:defRPr sz="997"/>
            </a:lvl7pPr>
            <a:lvl8pPr marL="3199428" indent="0">
              <a:buNone/>
              <a:defRPr sz="997"/>
            </a:lvl8pPr>
            <a:lvl9pPr marL="3656484" indent="0">
              <a:buNone/>
              <a:defRPr sz="9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FFE32-DC65-52A0-18AE-F3441653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FC2E-1773-4C34-8406-E31A60B2307E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C0511-0021-47F9-A3B9-620BD132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47DF7-01EB-81AE-1887-B2157F47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872E-0A49-481C-95FD-BC829B01A7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603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0CFB2-5098-5415-D8AB-ACCA03803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3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6467F-0439-5958-C580-B6B7C2392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33"/>
            <a:ext cx="10515600" cy="4351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AB1AC-67AA-F0E0-E5BB-F4390E046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5FC2E-1773-4C34-8406-E31A60B2307E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46D2F-3FB6-A8E3-309C-60738D284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436E8-E570-AF08-D34E-F11C384CA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2872E-0A49-481C-95FD-BC829B01A7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520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119" rtl="0" eaLnBrk="1" latinLnBrk="0" hangingPunct="1">
        <a:lnSpc>
          <a:spcPct val="90000"/>
        </a:lnSpc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2" indent="-228532" algn="l" defTabSz="914119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2797" kern="1200">
          <a:solidFill>
            <a:schemeClr val="tx1"/>
          </a:solidFill>
          <a:latin typeface="+mn-lt"/>
          <a:ea typeface="+mn-ea"/>
          <a:cs typeface="+mn-cs"/>
        </a:defRPr>
      </a:lvl1pPr>
      <a:lvl2pPr marL="685595" indent="-228532" algn="l" defTabSz="914119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2402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1" indent="-228532" algn="l" defTabSz="914119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3pPr>
      <a:lvl4pPr marL="1599714" indent="-228532" algn="l" defTabSz="914119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77" indent="-228532" algn="l" defTabSz="914119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33" indent="-228532" algn="l" defTabSz="914119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96" indent="-228532" algn="l" defTabSz="914119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59" indent="-228532" algn="l" defTabSz="914119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15" indent="-228532" algn="l" defTabSz="914119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9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2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45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01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65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2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84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123EF8-D11A-4EBA-C412-D723B9A4A2DC}"/>
              </a:ext>
            </a:extLst>
          </p:cNvPr>
          <p:cNvSpPr txBox="1"/>
          <p:nvPr/>
        </p:nvSpPr>
        <p:spPr>
          <a:xfrm>
            <a:off x="3313471" y="648930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4BBED-4B86-3EC1-6E43-382369F45D1D}"/>
              </a:ext>
            </a:extLst>
          </p:cNvPr>
          <p:cNvSpPr txBox="1"/>
          <p:nvPr/>
        </p:nvSpPr>
        <p:spPr>
          <a:xfrm>
            <a:off x="3313471" y="1351936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D48DC-F1B0-CCCE-4171-4FECF016ADCC}"/>
              </a:ext>
            </a:extLst>
          </p:cNvPr>
          <p:cNvSpPr txBox="1"/>
          <p:nvPr/>
        </p:nvSpPr>
        <p:spPr>
          <a:xfrm>
            <a:off x="3313471" y="2029375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17700-7E36-A709-2D13-EDBD7264742D}"/>
              </a:ext>
            </a:extLst>
          </p:cNvPr>
          <p:cNvSpPr txBox="1"/>
          <p:nvPr/>
        </p:nvSpPr>
        <p:spPr>
          <a:xfrm>
            <a:off x="3313471" y="2732381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1268C-0AC8-0810-80BC-33377BDFDE61}"/>
              </a:ext>
            </a:extLst>
          </p:cNvPr>
          <p:cNvSpPr txBox="1"/>
          <p:nvPr/>
        </p:nvSpPr>
        <p:spPr>
          <a:xfrm>
            <a:off x="3313471" y="3409820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1BF52-BE04-7B7B-C0BC-783FF36B9C66}"/>
              </a:ext>
            </a:extLst>
          </p:cNvPr>
          <p:cNvSpPr txBox="1"/>
          <p:nvPr/>
        </p:nvSpPr>
        <p:spPr>
          <a:xfrm>
            <a:off x="3313471" y="4074475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51E88-D977-5EB0-6507-F3C3C6DBB2A5}"/>
              </a:ext>
            </a:extLst>
          </p:cNvPr>
          <p:cNvSpPr txBox="1"/>
          <p:nvPr/>
        </p:nvSpPr>
        <p:spPr>
          <a:xfrm>
            <a:off x="3313471" y="4751914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C2CB9-F59B-B8CA-21AF-C6968DF01F7B}"/>
              </a:ext>
            </a:extLst>
          </p:cNvPr>
          <p:cNvSpPr txBox="1"/>
          <p:nvPr/>
        </p:nvSpPr>
        <p:spPr>
          <a:xfrm>
            <a:off x="3908322" y="648929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B7CFEC-DED9-F6F2-DD5E-5C9E712B99F4}"/>
              </a:ext>
            </a:extLst>
          </p:cNvPr>
          <p:cNvSpPr txBox="1"/>
          <p:nvPr/>
        </p:nvSpPr>
        <p:spPr>
          <a:xfrm>
            <a:off x="4503173" y="648928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57233D-67E7-3A8D-8B47-E649AF091EA5}"/>
              </a:ext>
            </a:extLst>
          </p:cNvPr>
          <p:cNvSpPr txBox="1"/>
          <p:nvPr/>
        </p:nvSpPr>
        <p:spPr>
          <a:xfrm>
            <a:off x="5098024" y="648928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72E81-C7F2-491B-28BE-B86A28277A22}"/>
              </a:ext>
            </a:extLst>
          </p:cNvPr>
          <p:cNvSpPr txBox="1"/>
          <p:nvPr/>
        </p:nvSpPr>
        <p:spPr>
          <a:xfrm>
            <a:off x="5692875" y="648928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5DDDCC-D41D-7E8E-9872-1881E483BAB9}"/>
              </a:ext>
            </a:extLst>
          </p:cNvPr>
          <p:cNvSpPr txBox="1"/>
          <p:nvPr/>
        </p:nvSpPr>
        <p:spPr>
          <a:xfrm>
            <a:off x="5692875" y="1351935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52034E-5AA7-BE84-1D6A-8B570918F0B0}"/>
              </a:ext>
            </a:extLst>
          </p:cNvPr>
          <p:cNvSpPr txBox="1"/>
          <p:nvPr/>
        </p:nvSpPr>
        <p:spPr>
          <a:xfrm>
            <a:off x="5692875" y="2029374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0EBEF-C9E9-FDDE-A73E-53430473B0DE}"/>
              </a:ext>
            </a:extLst>
          </p:cNvPr>
          <p:cNvSpPr txBox="1"/>
          <p:nvPr/>
        </p:nvSpPr>
        <p:spPr>
          <a:xfrm>
            <a:off x="5692875" y="2732381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55111A-3F3C-D200-1CAE-A261F6525698}"/>
              </a:ext>
            </a:extLst>
          </p:cNvPr>
          <p:cNvSpPr txBox="1"/>
          <p:nvPr/>
        </p:nvSpPr>
        <p:spPr>
          <a:xfrm>
            <a:off x="5098024" y="2732380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71BD3-83B5-A3C0-AC5A-764B733EFDAF}"/>
              </a:ext>
            </a:extLst>
          </p:cNvPr>
          <p:cNvSpPr txBox="1"/>
          <p:nvPr/>
        </p:nvSpPr>
        <p:spPr>
          <a:xfrm>
            <a:off x="4503173" y="2732379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24248-2E72-6FE2-D6CB-798432FAEC08}"/>
              </a:ext>
            </a:extLst>
          </p:cNvPr>
          <p:cNvSpPr txBox="1"/>
          <p:nvPr/>
        </p:nvSpPr>
        <p:spPr>
          <a:xfrm>
            <a:off x="3908322" y="2738773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889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123EF8-D11A-4EBA-C412-D723B9A4A2DC}"/>
              </a:ext>
            </a:extLst>
          </p:cNvPr>
          <p:cNvSpPr txBox="1"/>
          <p:nvPr/>
        </p:nvSpPr>
        <p:spPr>
          <a:xfrm>
            <a:off x="3313471" y="64893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4BBED-4B86-3EC1-6E43-382369F45D1D}"/>
              </a:ext>
            </a:extLst>
          </p:cNvPr>
          <p:cNvSpPr txBox="1"/>
          <p:nvPr/>
        </p:nvSpPr>
        <p:spPr>
          <a:xfrm>
            <a:off x="3313471" y="1351936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D48DC-F1B0-CCCE-4171-4FECF016ADCC}"/>
              </a:ext>
            </a:extLst>
          </p:cNvPr>
          <p:cNvSpPr txBox="1"/>
          <p:nvPr/>
        </p:nvSpPr>
        <p:spPr>
          <a:xfrm>
            <a:off x="3313471" y="2029375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17700-7E36-A709-2D13-EDBD7264742D}"/>
              </a:ext>
            </a:extLst>
          </p:cNvPr>
          <p:cNvSpPr txBox="1"/>
          <p:nvPr/>
        </p:nvSpPr>
        <p:spPr>
          <a:xfrm>
            <a:off x="3313471" y="273238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51E88-D977-5EB0-6507-F3C3C6DBB2A5}"/>
              </a:ext>
            </a:extLst>
          </p:cNvPr>
          <p:cNvSpPr txBox="1"/>
          <p:nvPr/>
        </p:nvSpPr>
        <p:spPr>
          <a:xfrm>
            <a:off x="3313471" y="4751914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C2CB9-F59B-B8CA-21AF-C6968DF01F7B}"/>
              </a:ext>
            </a:extLst>
          </p:cNvPr>
          <p:cNvSpPr txBox="1"/>
          <p:nvPr/>
        </p:nvSpPr>
        <p:spPr>
          <a:xfrm>
            <a:off x="3908322" y="648929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B7CFEC-DED9-F6F2-DD5E-5C9E712B99F4}"/>
              </a:ext>
            </a:extLst>
          </p:cNvPr>
          <p:cNvSpPr txBox="1"/>
          <p:nvPr/>
        </p:nvSpPr>
        <p:spPr>
          <a:xfrm>
            <a:off x="4503173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57233D-67E7-3A8D-8B47-E649AF091EA5}"/>
              </a:ext>
            </a:extLst>
          </p:cNvPr>
          <p:cNvSpPr txBox="1"/>
          <p:nvPr/>
        </p:nvSpPr>
        <p:spPr>
          <a:xfrm>
            <a:off x="5098024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72E81-C7F2-491B-28BE-B86A28277A22}"/>
              </a:ext>
            </a:extLst>
          </p:cNvPr>
          <p:cNvSpPr txBox="1"/>
          <p:nvPr/>
        </p:nvSpPr>
        <p:spPr>
          <a:xfrm>
            <a:off x="5692875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0EBEF-C9E9-FDDE-A73E-53430473B0DE}"/>
              </a:ext>
            </a:extLst>
          </p:cNvPr>
          <p:cNvSpPr txBox="1"/>
          <p:nvPr/>
        </p:nvSpPr>
        <p:spPr>
          <a:xfrm>
            <a:off x="5692875" y="273238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55111A-3F3C-D200-1CAE-A261F6525698}"/>
              </a:ext>
            </a:extLst>
          </p:cNvPr>
          <p:cNvSpPr txBox="1"/>
          <p:nvPr/>
        </p:nvSpPr>
        <p:spPr>
          <a:xfrm>
            <a:off x="5098024" y="273238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71BD3-83B5-A3C0-AC5A-764B733EFDAF}"/>
              </a:ext>
            </a:extLst>
          </p:cNvPr>
          <p:cNvSpPr txBox="1"/>
          <p:nvPr/>
        </p:nvSpPr>
        <p:spPr>
          <a:xfrm>
            <a:off x="4503173" y="2732379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24248-2E72-6FE2-D6CB-798432FAEC08}"/>
              </a:ext>
            </a:extLst>
          </p:cNvPr>
          <p:cNvSpPr txBox="1"/>
          <p:nvPr/>
        </p:nvSpPr>
        <p:spPr>
          <a:xfrm>
            <a:off x="3908322" y="2738773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95EA-C422-5EEC-C1E4-69D274388314}"/>
              </a:ext>
            </a:extLst>
          </p:cNvPr>
          <p:cNvSpPr txBox="1"/>
          <p:nvPr/>
        </p:nvSpPr>
        <p:spPr>
          <a:xfrm>
            <a:off x="3310221" y="340982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DF499-508A-5D2A-1D40-B81A4A8ED69C}"/>
              </a:ext>
            </a:extLst>
          </p:cNvPr>
          <p:cNvSpPr txBox="1"/>
          <p:nvPr/>
        </p:nvSpPr>
        <p:spPr>
          <a:xfrm>
            <a:off x="3310221" y="4074475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DD66A2-0002-2E66-5289-02E2C4EC929C}"/>
              </a:ext>
            </a:extLst>
          </p:cNvPr>
          <p:cNvSpPr txBox="1"/>
          <p:nvPr/>
        </p:nvSpPr>
        <p:spPr>
          <a:xfrm>
            <a:off x="5692875" y="4751913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B63F6E-8411-7837-F5E6-88D675477A62}"/>
              </a:ext>
            </a:extLst>
          </p:cNvPr>
          <p:cNvSpPr txBox="1"/>
          <p:nvPr/>
        </p:nvSpPr>
        <p:spPr>
          <a:xfrm>
            <a:off x="5100699" y="4751913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8B4673-6DD6-0162-996E-E3DB080A3A42}"/>
              </a:ext>
            </a:extLst>
          </p:cNvPr>
          <p:cNvSpPr txBox="1"/>
          <p:nvPr/>
        </p:nvSpPr>
        <p:spPr>
          <a:xfrm>
            <a:off x="4504177" y="475191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9E5188-737E-DDDF-56E1-8645062A856F}"/>
              </a:ext>
            </a:extLst>
          </p:cNvPr>
          <p:cNvSpPr txBox="1"/>
          <p:nvPr/>
        </p:nvSpPr>
        <p:spPr>
          <a:xfrm>
            <a:off x="3912001" y="4758304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862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123EF8-D11A-4EBA-C412-D723B9A4A2DC}"/>
              </a:ext>
            </a:extLst>
          </p:cNvPr>
          <p:cNvSpPr txBox="1"/>
          <p:nvPr/>
        </p:nvSpPr>
        <p:spPr>
          <a:xfrm>
            <a:off x="3313471" y="648930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4BBED-4B86-3EC1-6E43-382369F45D1D}"/>
              </a:ext>
            </a:extLst>
          </p:cNvPr>
          <p:cNvSpPr txBox="1"/>
          <p:nvPr/>
        </p:nvSpPr>
        <p:spPr>
          <a:xfrm>
            <a:off x="3313471" y="1351936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D48DC-F1B0-CCCE-4171-4FECF016ADCC}"/>
              </a:ext>
            </a:extLst>
          </p:cNvPr>
          <p:cNvSpPr txBox="1"/>
          <p:nvPr/>
        </p:nvSpPr>
        <p:spPr>
          <a:xfrm>
            <a:off x="3313471" y="2029375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17700-7E36-A709-2D13-EDBD7264742D}"/>
              </a:ext>
            </a:extLst>
          </p:cNvPr>
          <p:cNvSpPr txBox="1"/>
          <p:nvPr/>
        </p:nvSpPr>
        <p:spPr>
          <a:xfrm>
            <a:off x="3313471" y="2732381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51E88-D977-5EB0-6507-F3C3C6DBB2A5}"/>
              </a:ext>
            </a:extLst>
          </p:cNvPr>
          <p:cNvSpPr txBox="1"/>
          <p:nvPr/>
        </p:nvSpPr>
        <p:spPr>
          <a:xfrm>
            <a:off x="3313471" y="4751914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C2CB9-F59B-B8CA-21AF-C6968DF01F7B}"/>
              </a:ext>
            </a:extLst>
          </p:cNvPr>
          <p:cNvSpPr txBox="1"/>
          <p:nvPr/>
        </p:nvSpPr>
        <p:spPr>
          <a:xfrm>
            <a:off x="3908322" y="648929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B7CFEC-DED9-F6F2-DD5E-5C9E712B99F4}"/>
              </a:ext>
            </a:extLst>
          </p:cNvPr>
          <p:cNvSpPr txBox="1"/>
          <p:nvPr/>
        </p:nvSpPr>
        <p:spPr>
          <a:xfrm>
            <a:off x="4503173" y="648928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57233D-67E7-3A8D-8B47-E649AF091EA5}"/>
              </a:ext>
            </a:extLst>
          </p:cNvPr>
          <p:cNvSpPr txBox="1"/>
          <p:nvPr/>
        </p:nvSpPr>
        <p:spPr>
          <a:xfrm>
            <a:off x="5098024" y="648928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72E81-C7F2-491B-28BE-B86A28277A22}"/>
              </a:ext>
            </a:extLst>
          </p:cNvPr>
          <p:cNvSpPr txBox="1"/>
          <p:nvPr/>
        </p:nvSpPr>
        <p:spPr>
          <a:xfrm>
            <a:off x="5692875" y="648928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0EBEF-C9E9-FDDE-A73E-53430473B0DE}"/>
              </a:ext>
            </a:extLst>
          </p:cNvPr>
          <p:cNvSpPr txBox="1"/>
          <p:nvPr/>
        </p:nvSpPr>
        <p:spPr>
          <a:xfrm>
            <a:off x="5692875" y="2732381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55111A-3F3C-D200-1CAE-A261F6525698}"/>
              </a:ext>
            </a:extLst>
          </p:cNvPr>
          <p:cNvSpPr txBox="1"/>
          <p:nvPr/>
        </p:nvSpPr>
        <p:spPr>
          <a:xfrm>
            <a:off x="5098024" y="2732380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71BD3-83B5-A3C0-AC5A-764B733EFDAF}"/>
              </a:ext>
            </a:extLst>
          </p:cNvPr>
          <p:cNvSpPr txBox="1"/>
          <p:nvPr/>
        </p:nvSpPr>
        <p:spPr>
          <a:xfrm>
            <a:off x="4503173" y="2732379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24248-2E72-6FE2-D6CB-798432FAEC08}"/>
              </a:ext>
            </a:extLst>
          </p:cNvPr>
          <p:cNvSpPr txBox="1"/>
          <p:nvPr/>
        </p:nvSpPr>
        <p:spPr>
          <a:xfrm>
            <a:off x="3908322" y="2738773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95EA-C422-5EEC-C1E4-69D274388314}"/>
              </a:ext>
            </a:extLst>
          </p:cNvPr>
          <p:cNvSpPr txBox="1"/>
          <p:nvPr/>
        </p:nvSpPr>
        <p:spPr>
          <a:xfrm>
            <a:off x="3310221" y="3409820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DF499-508A-5D2A-1D40-B81A4A8ED69C}"/>
              </a:ext>
            </a:extLst>
          </p:cNvPr>
          <p:cNvSpPr txBox="1"/>
          <p:nvPr/>
        </p:nvSpPr>
        <p:spPr>
          <a:xfrm>
            <a:off x="3310221" y="4074475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DD66A2-0002-2E66-5289-02E2C4EC929C}"/>
              </a:ext>
            </a:extLst>
          </p:cNvPr>
          <p:cNvSpPr txBox="1"/>
          <p:nvPr/>
        </p:nvSpPr>
        <p:spPr>
          <a:xfrm>
            <a:off x="5692875" y="4751913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B63F6E-8411-7837-F5E6-88D675477A62}"/>
              </a:ext>
            </a:extLst>
          </p:cNvPr>
          <p:cNvSpPr txBox="1"/>
          <p:nvPr/>
        </p:nvSpPr>
        <p:spPr>
          <a:xfrm>
            <a:off x="5100699" y="4751913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8B4673-6DD6-0162-996E-E3DB080A3A42}"/>
              </a:ext>
            </a:extLst>
          </p:cNvPr>
          <p:cNvSpPr txBox="1"/>
          <p:nvPr/>
        </p:nvSpPr>
        <p:spPr>
          <a:xfrm>
            <a:off x="4504177" y="4751911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9E5188-737E-DDDF-56E1-8645062A856F}"/>
              </a:ext>
            </a:extLst>
          </p:cNvPr>
          <p:cNvSpPr txBox="1"/>
          <p:nvPr/>
        </p:nvSpPr>
        <p:spPr>
          <a:xfrm>
            <a:off x="3912001" y="4758304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061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123EF8-D11A-4EBA-C412-D723B9A4A2DC}"/>
              </a:ext>
            </a:extLst>
          </p:cNvPr>
          <p:cNvSpPr txBox="1"/>
          <p:nvPr/>
        </p:nvSpPr>
        <p:spPr>
          <a:xfrm>
            <a:off x="3313471" y="648930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4BBED-4B86-3EC1-6E43-382369F45D1D}"/>
              </a:ext>
            </a:extLst>
          </p:cNvPr>
          <p:cNvSpPr txBox="1"/>
          <p:nvPr/>
        </p:nvSpPr>
        <p:spPr>
          <a:xfrm>
            <a:off x="3313471" y="1351936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D48DC-F1B0-CCCE-4171-4FECF016ADCC}"/>
              </a:ext>
            </a:extLst>
          </p:cNvPr>
          <p:cNvSpPr txBox="1"/>
          <p:nvPr/>
        </p:nvSpPr>
        <p:spPr>
          <a:xfrm>
            <a:off x="3313471" y="2029375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17700-7E36-A709-2D13-EDBD7264742D}"/>
              </a:ext>
            </a:extLst>
          </p:cNvPr>
          <p:cNvSpPr txBox="1"/>
          <p:nvPr/>
        </p:nvSpPr>
        <p:spPr>
          <a:xfrm>
            <a:off x="3313471" y="2732381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51E88-D977-5EB0-6507-F3C3C6DBB2A5}"/>
              </a:ext>
            </a:extLst>
          </p:cNvPr>
          <p:cNvSpPr txBox="1"/>
          <p:nvPr/>
        </p:nvSpPr>
        <p:spPr>
          <a:xfrm>
            <a:off x="3313471" y="4751914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C2CB9-F59B-B8CA-21AF-C6968DF01F7B}"/>
              </a:ext>
            </a:extLst>
          </p:cNvPr>
          <p:cNvSpPr txBox="1"/>
          <p:nvPr/>
        </p:nvSpPr>
        <p:spPr>
          <a:xfrm>
            <a:off x="3908322" y="648929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B7CFEC-DED9-F6F2-DD5E-5C9E712B99F4}"/>
              </a:ext>
            </a:extLst>
          </p:cNvPr>
          <p:cNvSpPr txBox="1"/>
          <p:nvPr/>
        </p:nvSpPr>
        <p:spPr>
          <a:xfrm>
            <a:off x="4503173" y="648928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57233D-67E7-3A8D-8B47-E649AF091EA5}"/>
              </a:ext>
            </a:extLst>
          </p:cNvPr>
          <p:cNvSpPr txBox="1"/>
          <p:nvPr/>
        </p:nvSpPr>
        <p:spPr>
          <a:xfrm>
            <a:off x="5098024" y="648928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72E81-C7F2-491B-28BE-B86A28277A22}"/>
              </a:ext>
            </a:extLst>
          </p:cNvPr>
          <p:cNvSpPr txBox="1"/>
          <p:nvPr/>
        </p:nvSpPr>
        <p:spPr>
          <a:xfrm>
            <a:off x="5692875" y="648928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0EBEF-C9E9-FDDE-A73E-53430473B0DE}"/>
              </a:ext>
            </a:extLst>
          </p:cNvPr>
          <p:cNvSpPr txBox="1"/>
          <p:nvPr/>
        </p:nvSpPr>
        <p:spPr>
          <a:xfrm>
            <a:off x="5692875" y="2732381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55111A-3F3C-D200-1CAE-A261F6525698}"/>
              </a:ext>
            </a:extLst>
          </p:cNvPr>
          <p:cNvSpPr txBox="1"/>
          <p:nvPr/>
        </p:nvSpPr>
        <p:spPr>
          <a:xfrm>
            <a:off x="5098024" y="2732380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71BD3-83B5-A3C0-AC5A-764B733EFDAF}"/>
              </a:ext>
            </a:extLst>
          </p:cNvPr>
          <p:cNvSpPr txBox="1"/>
          <p:nvPr/>
        </p:nvSpPr>
        <p:spPr>
          <a:xfrm>
            <a:off x="4503173" y="2732379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24248-2E72-6FE2-D6CB-798432FAEC08}"/>
              </a:ext>
            </a:extLst>
          </p:cNvPr>
          <p:cNvSpPr txBox="1"/>
          <p:nvPr/>
        </p:nvSpPr>
        <p:spPr>
          <a:xfrm>
            <a:off x="3908322" y="2738773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95EA-C422-5EEC-C1E4-69D274388314}"/>
              </a:ext>
            </a:extLst>
          </p:cNvPr>
          <p:cNvSpPr txBox="1"/>
          <p:nvPr/>
        </p:nvSpPr>
        <p:spPr>
          <a:xfrm>
            <a:off x="3310221" y="3409820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DF499-508A-5D2A-1D40-B81A4A8ED69C}"/>
              </a:ext>
            </a:extLst>
          </p:cNvPr>
          <p:cNvSpPr txBox="1"/>
          <p:nvPr/>
        </p:nvSpPr>
        <p:spPr>
          <a:xfrm>
            <a:off x="3310221" y="4074475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DD66A2-0002-2E66-5289-02E2C4EC929C}"/>
              </a:ext>
            </a:extLst>
          </p:cNvPr>
          <p:cNvSpPr txBox="1"/>
          <p:nvPr/>
        </p:nvSpPr>
        <p:spPr>
          <a:xfrm>
            <a:off x="5692875" y="4751913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B63F6E-8411-7837-F5E6-88D675477A62}"/>
              </a:ext>
            </a:extLst>
          </p:cNvPr>
          <p:cNvSpPr txBox="1"/>
          <p:nvPr/>
        </p:nvSpPr>
        <p:spPr>
          <a:xfrm>
            <a:off x="5100699" y="4751913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8B4673-6DD6-0162-996E-E3DB080A3A42}"/>
              </a:ext>
            </a:extLst>
          </p:cNvPr>
          <p:cNvSpPr txBox="1"/>
          <p:nvPr/>
        </p:nvSpPr>
        <p:spPr>
          <a:xfrm>
            <a:off x="4504177" y="4751911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9E5188-737E-DDDF-56E1-8645062A856F}"/>
              </a:ext>
            </a:extLst>
          </p:cNvPr>
          <p:cNvSpPr txBox="1"/>
          <p:nvPr/>
        </p:nvSpPr>
        <p:spPr>
          <a:xfrm>
            <a:off x="3912001" y="4758304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714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123EF8-D11A-4EBA-C412-D723B9A4A2DC}"/>
              </a:ext>
            </a:extLst>
          </p:cNvPr>
          <p:cNvSpPr txBox="1"/>
          <p:nvPr/>
        </p:nvSpPr>
        <p:spPr>
          <a:xfrm>
            <a:off x="3313471" y="648930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4BBED-4B86-3EC1-6E43-382369F45D1D}"/>
              </a:ext>
            </a:extLst>
          </p:cNvPr>
          <p:cNvSpPr txBox="1"/>
          <p:nvPr/>
        </p:nvSpPr>
        <p:spPr>
          <a:xfrm>
            <a:off x="3313471" y="1351936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D48DC-F1B0-CCCE-4171-4FECF016ADCC}"/>
              </a:ext>
            </a:extLst>
          </p:cNvPr>
          <p:cNvSpPr txBox="1"/>
          <p:nvPr/>
        </p:nvSpPr>
        <p:spPr>
          <a:xfrm>
            <a:off x="3313471" y="2029375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17700-7E36-A709-2D13-EDBD7264742D}"/>
              </a:ext>
            </a:extLst>
          </p:cNvPr>
          <p:cNvSpPr txBox="1"/>
          <p:nvPr/>
        </p:nvSpPr>
        <p:spPr>
          <a:xfrm>
            <a:off x="3313471" y="2732381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1268C-0AC8-0810-80BC-33377BDFDE61}"/>
              </a:ext>
            </a:extLst>
          </p:cNvPr>
          <p:cNvSpPr txBox="1"/>
          <p:nvPr/>
        </p:nvSpPr>
        <p:spPr>
          <a:xfrm>
            <a:off x="3313471" y="3409820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1BF52-BE04-7B7B-C0BC-783FF36B9C66}"/>
              </a:ext>
            </a:extLst>
          </p:cNvPr>
          <p:cNvSpPr txBox="1"/>
          <p:nvPr/>
        </p:nvSpPr>
        <p:spPr>
          <a:xfrm>
            <a:off x="3313471" y="4074475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51E88-D977-5EB0-6507-F3C3C6DBB2A5}"/>
              </a:ext>
            </a:extLst>
          </p:cNvPr>
          <p:cNvSpPr txBox="1"/>
          <p:nvPr/>
        </p:nvSpPr>
        <p:spPr>
          <a:xfrm>
            <a:off x="3313471" y="4751914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C2CB9-F59B-B8CA-21AF-C6968DF01F7B}"/>
              </a:ext>
            </a:extLst>
          </p:cNvPr>
          <p:cNvSpPr txBox="1"/>
          <p:nvPr/>
        </p:nvSpPr>
        <p:spPr>
          <a:xfrm>
            <a:off x="3908322" y="648929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B7CFEC-DED9-F6F2-DD5E-5C9E712B99F4}"/>
              </a:ext>
            </a:extLst>
          </p:cNvPr>
          <p:cNvSpPr txBox="1"/>
          <p:nvPr/>
        </p:nvSpPr>
        <p:spPr>
          <a:xfrm>
            <a:off x="4503173" y="648928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57233D-67E7-3A8D-8B47-E649AF091EA5}"/>
              </a:ext>
            </a:extLst>
          </p:cNvPr>
          <p:cNvSpPr txBox="1"/>
          <p:nvPr/>
        </p:nvSpPr>
        <p:spPr>
          <a:xfrm>
            <a:off x="5098024" y="648928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72E81-C7F2-491B-28BE-B86A28277A22}"/>
              </a:ext>
            </a:extLst>
          </p:cNvPr>
          <p:cNvSpPr txBox="1"/>
          <p:nvPr/>
        </p:nvSpPr>
        <p:spPr>
          <a:xfrm>
            <a:off x="5692875" y="648928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5DDDCC-D41D-7E8E-9872-1881E483BAB9}"/>
              </a:ext>
            </a:extLst>
          </p:cNvPr>
          <p:cNvSpPr txBox="1"/>
          <p:nvPr/>
        </p:nvSpPr>
        <p:spPr>
          <a:xfrm>
            <a:off x="5692875" y="1351935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52034E-5AA7-BE84-1D6A-8B570918F0B0}"/>
              </a:ext>
            </a:extLst>
          </p:cNvPr>
          <p:cNvSpPr txBox="1"/>
          <p:nvPr/>
        </p:nvSpPr>
        <p:spPr>
          <a:xfrm>
            <a:off x="5692875" y="2029374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0EBEF-C9E9-FDDE-A73E-53430473B0DE}"/>
              </a:ext>
            </a:extLst>
          </p:cNvPr>
          <p:cNvSpPr txBox="1"/>
          <p:nvPr/>
        </p:nvSpPr>
        <p:spPr>
          <a:xfrm>
            <a:off x="5692875" y="2732381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55111A-3F3C-D200-1CAE-A261F6525698}"/>
              </a:ext>
            </a:extLst>
          </p:cNvPr>
          <p:cNvSpPr txBox="1"/>
          <p:nvPr/>
        </p:nvSpPr>
        <p:spPr>
          <a:xfrm>
            <a:off x="5098024" y="2732380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71BD3-83B5-A3C0-AC5A-764B733EFDAF}"/>
              </a:ext>
            </a:extLst>
          </p:cNvPr>
          <p:cNvSpPr txBox="1"/>
          <p:nvPr/>
        </p:nvSpPr>
        <p:spPr>
          <a:xfrm>
            <a:off x="4503173" y="2732379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24248-2E72-6FE2-D6CB-798432FAEC08}"/>
              </a:ext>
            </a:extLst>
          </p:cNvPr>
          <p:cNvSpPr txBox="1"/>
          <p:nvPr/>
        </p:nvSpPr>
        <p:spPr>
          <a:xfrm>
            <a:off x="3908322" y="2738773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986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123EF8-D11A-4EBA-C412-D723B9A4A2DC}"/>
              </a:ext>
            </a:extLst>
          </p:cNvPr>
          <p:cNvSpPr txBox="1"/>
          <p:nvPr/>
        </p:nvSpPr>
        <p:spPr>
          <a:xfrm>
            <a:off x="3313471" y="648930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4BBED-4B86-3EC1-6E43-382369F45D1D}"/>
              </a:ext>
            </a:extLst>
          </p:cNvPr>
          <p:cNvSpPr txBox="1"/>
          <p:nvPr/>
        </p:nvSpPr>
        <p:spPr>
          <a:xfrm>
            <a:off x="3313471" y="1351936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D48DC-F1B0-CCCE-4171-4FECF016ADCC}"/>
              </a:ext>
            </a:extLst>
          </p:cNvPr>
          <p:cNvSpPr txBox="1"/>
          <p:nvPr/>
        </p:nvSpPr>
        <p:spPr>
          <a:xfrm>
            <a:off x="3313471" y="2029375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17700-7E36-A709-2D13-EDBD7264742D}"/>
              </a:ext>
            </a:extLst>
          </p:cNvPr>
          <p:cNvSpPr txBox="1"/>
          <p:nvPr/>
        </p:nvSpPr>
        <p:spPr>
          <a:xfrm>
            <a:off x="3313471" y="2732381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1268C-0AC8-0810-80BC-33377BDFDE61}"/>
              </a:ext>
            </a:extLst>
          </p:cNvPr>
          <p:cNvSpPr txBox="1"/>
          <p:nvPr/>
        </p:nvSpPr>
        <p:spPr>
          <a:xfrm>
            <a:off x="3313471" y="3409820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1BF52-BE04-7B7B-C0BC-783FF36B9C66}"/>
              </a:ext>
            </a:extLst>
          </p:cNvPr>
          <p:cNvSpPr txBox="1"/>
          <p:nvPr/>
        </p:nvSpPr>
        <p:spPr>
          <a:xfrm>
            <a:off x="3313471" y="4074475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51E88-D977-5EB0-6507-F3C3C6DBB2A5}"/>
              </a:ext>
            </a:extLst>
          </p:cNvPr>
          <p:cNvSpPr txBox="1"/>
          <p:nvPr/>
        </p:nvSpPr>
        <p:spPr>
          <a:xfrm>
            <a:off x="3313471" y="4751914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C2CB9-F59B-B8CA-21AF-C6968DF01F7B}"/>
              </a:ext>
            </a:extLst>
          </p:cNvPr>
          <p:cNvSpPr txBox="1"/>
          <p:nvPr/>
        </p:nvSpPr>
        <p:spPr>
          <a:xfrm>
            <a:off x="3908322" y="648929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B7CFEC-DED9-F6F2-DD5E-5C9E712B99F4}"/>
              </a:ext>
            </a:extLst>
          </p:cNvPr>
          <p:cNvSpPr txBox="1"/>
          <p:nvPr/>
        </p:nvSpPr>
        <p:spPr>
          <a:xfrm>
            <a:off x="4503173" y="648928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57233D-67E7-3A8D-8B47-E649AF091EA5}"/>
              </a:ext>
            </a:extLst>
          </p:cNvPr>
          <p:cNvSpPr txBox="1"/>
          <p:nvPr/>
        </p:nvSpPr>
        <p:spPr>
          <a:xfrm>
            <a:off x="5098024" y="648928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72E81-C7F2-491B-28BE-B86A28277A22}"/>
              </a:ext>
            </a:extLst>
          </p:cNvPr>
          <p:cNvSpPr txBox="1"/>
          <p:nvPr/>
        </p:nvSpPr>
        <p:spPr>
          <a:xfrm>
            <a:off x="5692875" y="648928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0EBEF-C9E9-FDDE-A73E-53430473B0DE}"/>
              </a:ext>
            </a:extLst>
          </p:cNvPr>
          <p:cNvSpPr txBox="1"/>
          <p:nvPr/>
        </p:nvSpPr>
        <p:spPr>
          <a:xfrm>
            <a:off x="5692875" y="2732381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55111A-3F3C-D200-1CAE-A261F6525698}"/>
              </a:ext>
            </a:extLst>
          </p:cNvPr>
          <p:cNvSpPr txBox="1"/>
          <p:nvPr/>
        </p:nvSpPr>
        <p:spPr>
          <a:xfrm>
            <a:off x="5098024" y="2732380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71BD3-83B5-A3C0-AC5A-764B733EFDAF}"/>
              </a:ext>
            </a:extLst>
          </p:cNvPr>
          <p:cNvSpPr txBox="1"/>
          <p:nvPr/>
        </p:nvSpPr>
        <p:spPr>
          <a:xfrm>
            <a:off x="4503173" y="2732379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24248-2E72-6FE2-D6CB-798432FAEC08}"/>
              </a:ext>
            </a:extLst>
          </p:cNvPr>
          <p:cNvSpPr txBox="1"/>
          <p:nvPr/>
        </p:nvSpPr>
        <p:spPr>
          <a:xfrm>
            <a:off x="3908322" y="2738773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396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123EF8-D11A-4EBA-C412-D723B9A4A2DC}"/>
              </a:ext>
            </a:extLst>
          </p:cNvPr>
          <p:cNvSpPr txBox="1"/>
          <p:nvPr/>
        </p:nvSpPr>
        <p:spPr>
          <a:xfrm>
            <a:off x="3313471" y="648930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4BBED-4B86-3EC1-6E43-382369F45D1D}"/>
              </a:ext>
            </a:extLst>
          </p:cNvPr>
          <p:cNvSpPr txBox="1"/>
          <p:nvPr/>
        </p:nvSpPr>
        <p:spPr>
          <a:xfrm>
            <a:off x="4503173" y="1351936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D48DC-F1B0-CCCE-4171-4FECF016ADCC}"/>
              </a:ext>
            </a:extLst>
          </p:cNvPr>
          <p:cNvSpPr txBox="1"/>
          <p:nvPr/>
        </p:nvSpPr>
        <p:spPr>
          <a:xfrm>
            <a:off x="4503173" y="2029375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C2CB9-F59B-B8CA-21AF-C6968DF01F7B}"/>
              </a:ext>
            </a:extLst>
          </p:cNvPr>
          <p:cNvSpPr txBox="1"/>
          <p:nvPr/>
        </p:nvSpPr>
        <p:spPr>
          <a:xfrm>
            <a:off x="3908322" y="648929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B7CFEC-DED9-F6F2-DD5E-5C9E712B99F4}"/>
              </a:ext>
            </a:extLst>
          </p:cNvPr>
          <p:cNvSpPr txBox="1"/>
          <p:nvPr/>
        </p:nvSpPr>
        <p:spPr>
          <a:xfrm>
            <a:off x="4503173" y="648928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57233D-67E7-3A8D-8B47-E649AF091EA5}"/>
              </a:ext>
            </a:extLst>
          </p:cNvPr>
          <p:cNvSpPr txBox="1"/>
          <p:nvPr/>
        </p:nvSpPr>
        <p:spPr>
          <a:xfrm>
            <a:off x="5098024" y="648928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72E81-C7F2-491B-28BE-B86A28277A22}"/>
              </a:ext>
            </a:extLst>
          </p:cNvPr>
          <p:cNvSpPr txBox="1"/>
          <p:nvPr/>
        </p:nvSpPr>
        <p:spPr>
          <a:xfrm>
            <a:off x="5692875" y="648928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71BD3-83B5-A3C0-AC5A-764B733EFDAF}"/>
              </a:ext>
            </a:extLst>
          </p:cNvPr>
          <p:cNvSpPr txBox="1"/>
          <p:nvPr/>
        </p:nvSpPr>
        <p:spPr>
          <a:xfrm>
            <a:off x="4503173" y="2732379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95EA-C422-5EEC-C1E4-69D274388314}"/>
              </a:ext>
            </a:extLst>
          </p:cNvPr>
          <p:cNvSpPr txBox="1"/>
          <p:nvPr/>
        </p:nvSpPr>
        <p:spPr>
          <a:xfrm>
            <a:off x="4508523" y="3409820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DF499-508A-5D2A-1D40-B81A4A8ED69C}"/>
              </a:ext>
            </a:extLst>
          </p:cNvPr>
          <p:cNvSpPr txBox="1"/>
          <p:nvPr/>
        </p:nvSpPr>
        <p:spPr>
          <a:xfrm>
            <a:off x="4508523" y="4074475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8B4673-6DD6-0162-996E-E3DB080A3A42}"/>
              </a:ext>
            </a:extLst>
          </p:cNvPr>
          <p:cNvSpPr txBox="1"/>
          <p:nvPr/>
        </p:nvSpPr>
        <p:spPr>
          <a:xfrm>
            <a:off x="4504177" y="4751911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855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123EF8-D11A-4EBA-C412-D723B9A4A2DC}"/>
              </a:ext>
            </a:extLst>
          </p:cNvPr>
          <p:cNvSpPr txBox="1"/>
          <p:nvPr/>
        </p:nvSpPr>
        <p:spPr>
          <a:xfrm>
            <a:off x="3313471" y="64893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4BBED-4B86-3EC1-6E43-382369F45D1D}"/>
              </a:ext>
            </a:extLst>
          </p:cNvPr>
          <p:cNvSpPr txBox="1"/>
          <p:nvPr/>
        </p:nvSpPr>
        <p:spPr>
          <a:xfrm>
            <a:off x="3313471" y="1351936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D48DC-F1B0-CCCE-4171-4FECF016ADCC}"/>
              </a:ext>
            </a:extLst>
          </p:cNvPr>
          <p:cNvSpPr txBox="1"/>
          <p:nvPr/>
        </p:nvSpPr>
        <p:spPr>
          <a:xfrm>
            <a:off x="3313471" y="2029375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17700-7E36-A709-2D13-EDBD7264742D}"/>
              </a:ext>
            </a:extLst>
          </p:cNvPr>
          <p:cNvSpPr txBox="1"/>
          <p:nvPr/>
        </p:nvSpPr>
        <p:spPr>
          <a:xfrm>
            <a:off x="3313471" y="273238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51E88-D977-5EB0-6507-F3C3C6DBB2A5}"/>
              </a:ext>
            </a:extLst>
          </p:cNvPr>
          <p:cNvSpPr txBox="1"/>
          <p:nvPr/>
        </p:nvSpPr>
        <p:spPr>
          <a:xfrm>
            <a:off x="3313471" y="4751914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72E81-C7F2-491B-28BE-B86A28277A22}"/>
              </a:ext>
            </a:extLst>
          </p:cNvPr>
          <p:cNvSpPr txBox="1"/>
          <p:nvPr/>
        </p:nvSpPr>
        <p:spPr>
          <a:xfrm>
            <a:off x="5692875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0EBEF-C9E9-FDDE-A73E-53430473B0DE}"/>
              </a:ext>
            </a:extLst>
          </p:cNvPr>
          <p:cNvSpPr txBox="1"/>
          <p:nvPr/>
        </p:nvSpPr>
        <p:spPr>
          <a:xfrm>
            <a:off x="5692875" y="273238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55111A-3F3C-D200-1CAE-A261F6525698}"/>
              </a:ext>
            </a:extLst>
          </p:cNvPr>
          <p:cNvSpPr txBox="1"/>
          <p:nvPr/>
        </p:nvSpPr>
        <p:spPr>
          <a:xfrm>
            <a:off x="5098024" y="273238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71BD3-83B5-A3C0-AC5A-764B733EFDAF}"/>
              </a:ext>
            </a:extLst>
          </p:cNvPr>
          <p:cNvSpPr txBox="1"/>
          <p:nvPr/>
        </p:nvSpPr>
        <p:spPr>
          <a:xfrm>
            <a:off x="4503173" y="2732379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24248-2E72-6FE2-D6CB-798432FAEC08}"/>
              </a:ext>
            </a:extLst>
          </p:cNvPr>
          <p:cNvSpPr txBox="1"/>
          <p:nvPr/>
        </p:nvSpPr>
        <p:spPr>
          <a:xfrm>
            <a:off x="3313470" y="3418179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95EA-C422-5EEC-C1E4-69D274388314}"/>
              </a:ext>
            </a:extLst>
          </p:cNvPr>
          <p:cNvSpPr txBox="1"/>
          <p:nvPr/>
        </p:nvSpPr>
        <p:spPr>
          <a:xfrm>
            <a:off x="5692875" y="340982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DF499-508A-5D2A-1D40-B81A4A8ED69C}"/>
              </a:ext>
            </a:extLst>
          </p:cNvPr>
          <p:cNvSpPr txBox="1"/>
          <p:nvPr/>
        </p:nvSpPr>
        <p:spPr>
          <a:xfrm>
            <a:off x="5692875" y="4074475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DD66A2-0002-2E66-5289-02E2C4EC929C}"/>
              </a:ext>
            </a:extLst>
          </p:cNvPr>
          <p:cNvSpPr txBox="1"/>
          <p:nvPr/>
        </p:nvSpPr>
        <p:spPr>
          <a:xfrm>
            <a:off x="5692875" y="4751913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6D99D-C582-94BB-01F7-7E3ACF2447DB}"/>
              </a:ext>
            </a:extLst>
          </p:cNvPr>
          <p:cNvSpPr txBox="1"/>
          <p:nvPr/>
        </p:nvSpPr>
        <p:spPr>
          <a:xfrm>
            <a:off x="3313469" y="4089274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2816C-CD43-0E81-C36C-D0CDCDD9C1A7}"/>
              </a:ext>
            </a:extLst>
          </p:cNvPr>
          <p:cNvSpPr txBox="1"/>
          <p:nvPr/>
        </p:nvSpPr>
        <p:spPr>
          <a:xfrm>
            <a:off x="5692875" y="2029999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B49650-F78A-A816-C676-34C3FF14DDEA}"/>
              </a:ext>
            </a:extLst>
          </p:cNvPr>
          <p:cNvSpPr txBox="1"/>
          <p:nvPr/>
        </p:nvSpPr>
        <p:spPr>
          <a:xfrm>
            <a:off x="5692875" y="1351324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B07FA3-0828-4427-D3E5-16E4F57E94C2}"/>
              </a:ext>
            </a:extLst>
          </p:cNvPr>
          <p:cNvSpPr txBox="1"/>
          <p:nvPr/>
        </p:nvSpPr>
        <p:spPr>
          <a:xfrm>
            <a:off x="3908321" y="274332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105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123EF8-D11A-4EBA-C412-D723B9A4A2DC}"/>
              </a:ext>
            </a:extLst>
          </p:cNvPr>
          <p:cNvSpPr txBox="1"/>
          <p:nvPr/>
        </p:nvSpPr>
        <p:spPr>
          <a:xfrm>
            <a:off x="3313471" y="648930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4BBED-4B86-3EC1-6E43-382369F45D1D}"/>
              </a:ext>
            </a:extLst>
          </p:cNvPr>
          <p:cNvSpPr txBox="1"/>
          <p:nvPr/>
        </p:nvSpPr>
        <p:spPr>
          <a:xfrm>
            <a:off x="3313471" y="1351936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D48DC-F1B0-CCCE-4171-4FECF016ADCC}"/>
              </a:ext>
            </a:extLst>
          </p:cNvPr>
          <p:cNvSpPr txBox="1"/>
          <p:nvPr/>
        </p:nvSpPr>
        <p:spPr>
          <a:xfrm>
            <a:off x="3313471" y="2029375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17700-7E36-A709-2D13-EDBD7264742D}"/>
              </a:ext>
            </a:extLst>
          </p:cNvPr>
          <p:cNvSpPr txBox="1"/>
          <p:nvPr/>
        </p:nvSpPr>
        <p:spPr>
          <a:xfrm>
            <a:off x="3313471" y="2732381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51E88-D977-5EB0-6507-F3C3C6DBB2A5}"/>
              </a:ext>
            </a:extLst>
          </p:cNvPr>
          <p:cNvSpPr txBox="1"/>
          <p:nvPr/>
        </p:nvSpPr>
        <p:spPr>
          <a:xfrm>
            <a:off x="3313471" y="4751914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72E81-C7F2-491B-28BE-B86A28277A22}"/>
              </a:ext>
            </a:extLst>
          </p:cNvPr>
          <p:cNvSpPr txBox="1"/>
          <p:nvPr/>
        </p:nvSpPr>
        <p:spPr>
          <a:xfrm>
            <a:off x="5692875" y="648928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0EBEF-C9E9-FDDE-A73E-53430473B0DE}"/>
              </a:ext>
            </a:extLst>
          </p:cNvPr>
          <p:cNvSpPr txBox="1"/>
          <p:nvPr/>
        </p:nvSpPr>
        <p:spPr>
          <a:xfrm>
            <a:off x="5692875" y="2732381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55111A-3F3C-D200-1CAE-A261F6525698}"/>
              </a:ext>
            </a:extLst>
          </p:cNvPr>
          <p:cNvSpPr txBox="1"/>
          <p:nvPr/>
        </p:nvSpPr>
        <p:spPr>
          <a:xfrm>
            <a:off x="5098024" y="2732380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71BD3-83B5-A3C0-AC5A-764B733EFDAF}"/>
              </a:ext>
            </a:extLst>
          </p:cNvPr>
          <p:cNvSpPr txBox="1"/>
          <p:nvPr/>
        </p:nvSpPr>
        <p:spPr>
          <a:xfrm>
            <a:off x="4503173" y="2732379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24248-2E72-6FE2-D6CB-798432FAEC08}"/>
              </a:ext>
            </a:extLst>
          </p:cNvPr>
          <p:cNvSpPr txBox="1"/>
          <p:nvPr/>
        </p:nvSpPr>
        <p:spPr>
          <a:xfrm>
            <a:off x="3313470" y="3418179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95EA-C422-5EEC-C1E4-69D274388314}"/>
              </a:ext>
            </a:extLst>
          </p:cNvPr>
          <p:cNvSpPr txBox="1"/>
          <p:nvPr/>
        </p:nvSpPr>
        <p:spPr>
          <a:xfrm>
            <a:off x="5692875" y="3409820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DF499-508A-5D2A-1D40-B81A4A8ED69C}"/>
              </a:ext>
            </a:extLst>
          </p:cNvPr>
          <p:cNvSpPr txBox="1"/>
          <p:nvPr/>
        </p:nvSpPr>
        <p:spPr>
          <a:xfrm>
            <a:off x="5692875" y="4074475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DD66A2-0002-2E66-5289-02E2C4EC929C}"/>
              </a:ext>
            </a:extLst>
          </p:cNvPr>
          <p:cNvSpPr txBox="1"/>
          <p:nvPr/>
        </p:nvSpPr>
        <p:spPr>
          <a:xfrm>
            <a:off x="5692875" y="4751913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6D99D-C582-94BB-01F7-7E3ACF2447DB}"/>
              </a:ext>
            </a:extLst>
          </p:cNvPr>
          <p:cNvSpPr txBox="1"/>
          <p:nvPr/>
        </p:nvSpPr>
        <p:spPr>
          <a:xfrm>
            <a:off x="3313469" y="4089274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2816C-CD43-0E81-C36C-D0CDCDD9C1A7}"/>
              </a:ext>
            </a:extLst>
          </p:cNvPr>
          <p:cNvSpPr txBox="1"/>
          <p:nvPr/>
        </p:nvSpPr>
        <p:spPr>
          <a:xfrm>
            <a:off x="5692875" y="2029999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B49650-F78A-A816-C676-34C3FF14DDEA}"/>
              </a:ext>
            </a:extLst>
          </p:cNvPr>
          <p:cNvSpPr txBox="1"/>
          <p:nvPr/>
        </p:nvSpPr>
        <p:spPr>
          <a:xfrm>
            <a:off x="5692875" y="1351324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B07FA3-0828-4427-D3E5-16E4F57E94C2}"/>
              </a:ext>
            </a:extLst>
          </p:cNvPr>
          <p:cNvSpPr txBox="1"/>
          <p:nvPr/>
        </p:nvSpPr>
        <p:spPr>
          <a:xfrm>
            <a:off x="3908321" y="2743321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43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123EF8-D11A-4EBA-C412-D723B9A4A2DC}"/>
              </a:ext>
            </a:extLst>
          </p:cNvPr>
          <p:cNvSpPr txBox="1"/>
          <p:nvPr/>
        </p:nvSpPr>
        <p:spPr>
          <a:xfrm>
            <a:off x="3313471" y="648930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4BBED-4B86-3EC1-6E43-382369F45D1D}"/>
              </a:ext>
            </a:extLst>
          </p:cNvPr>
          <p:cNvSpPr txBox="1"/>
          <p:nvPr/>
        </p:nvSpPr>
        <p:spPr>
          <a:xfrm>
            <a:off x="3313471" y="1351936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D48DC-F1B0-CCCE-4171-4FECF016ADCC}"/>
              </a:ext>
            </a:extLst>
          </p:cNvPr>
          <p:cNvSpPr txBox="1"/>
          <p:nvPr/>
        </p:nvSpPr>
        <p:spPr>
          <a:xfrm>
            <a:off x="3313471" y="2029375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17700-7E36-A709-2D13-EDBD7264742D}"/>
              </a:ext>
            </a:extLst>
          </p:cNvPr>
          <p:cNvSpPr txBox="1"/>
          <p:nvPr/>
        </p:nvSpPr>
        <p:spPr>
          <a:xfrm>
            <a:off x="3313471" y="2732381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51E88-D977-5EB0-6507-F3C3C6DBB2A5}"/>
              </a:ext>
            </a:extLst>
          </p:cNvPr>
          <p:cNvSpPr txBox="1"/>
          <p:nvPr/>
        </p:nvSpPr>
        <p:spPr>
          <a:xfrm>
            <a:off x="3313471" y="4751914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72E81-C7F2-491B-28BE-B86A28277A22}"/>
              </a:ext>
            </a:extLst>
          </p:cNvPr>
          <p:cNvSpPr txBox="1"/>
          <p:nvPr/>
        </p:nvSpPr>
        <p:spPr>
          <a:xfrm>
            <a:off x="5692875" y="648928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0EBEF-C9E9-FDDE-A73E-53430473B0DE}"/>
              </a:ext>
            </a:extLst>
          </p:cNvPr>
          <p:cNvSpPr txBox="1"/>
          <p:nvPr/>
        </p:nvSpPr>
        <p:spPr>
          <a:xfrm>
            <a:off x="5692875" y="2732381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55111A-3F3C-D200-1CAE-A261F6525698}"/>
              </a:ext>
            </a:extLst>
          </p:cNvPr>
          <p:cNvSpPr txBox="1"/>
          <p:nvPr/>
        </p:nvSpPr>
        <p:spPr>
          <a:xfrm>
            <a:off x="5098024" y="2732380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71BD3-83B5-A3C0-AC5A-764B733EFDAF}"/>
              </a:ext>
            </a:extLst>
          </p:cNvPr>
          <p:cNvSpPr txBox="1"/>
          <p:nvPr/>
        </p:nvSpPr>
        <p:spPr>
          <a:xfrm>
            <a:off x="4503173" y="2732379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24248-2E72-6FE2-D6CB-798432FAEC08}"/>
              </a:ext>
            </a:extLst>
          </p:cNvPr>
          <p:cNvSpPr txBox="1"/>
          <p:nvPr/>
        </p:nvSpPr>
        <p:spPr>
          <a:xfrm>
            <a:off x="3313470" y="3418179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95EA-C422-5EEC-C1E4-69D274388314}"/>
              </a:ext>
            </a:extLst>
          </p:cNvPr>
          <p:cNvSpPr txBox="1"/>
          <p:nvPr/>
        </p:nvSpPr>
        <p:spPr>
          <a:xfrm>
            <a:off x="5692875" y="3409820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DF499-508A-5D2A-1D40-B81A4A8ED69C}"/>
              </a:ext>
            </a:extLst>
          </p:cNvPr>
          <p:cNvSpPr txBox="1"/>
          <p:nvPr/>
        </p:nvSpPr>
        <p:spPr>
          <a:xfrm>
            <a:off x="5692875" y="4074475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DD66A2-0002-2E66-5289-02E2C4EC929C}"/>
              </a:ext>
            </a:extLst>
          </p:cNvPr>
          <p:cNvSpPr txBox="1"/>
          <p:nvPr/>
        </p:nvSpPr>
        <p:spPr>
          <a:xfrm>
            <a:off x="5692875" y="4751913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6D99D-C582-94BB-01F7-7E3ACF2447DB}"/>
              </a:ext>
            </a:extLst>
          </p:cNvPr>
          <p:cNvSpPr txBox="1"/>
          <p:nvPr/>
        </p:nvSpPr>
        <p:spPr>
          <a:xfrm>
            <a:off x="3313469" y="4089274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2816C-CD43-0E81-C36C-D0CDCDD9C1A7}"/>
              </a:ext>
            </a:extLst>
          </p:cNvPr>
          <p:cNvSpPr txBox="1"/>
          <p:nvPr/>
        </p:nvSpPr>
        <p:spPr>
          <a:xfrm>
            <a:off x="5692875" y="2029999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B49650-F78A-A816-C676-34C3FF14DDEA}"/>
              </a:ext>
            </a:extLst>
          </p:cNvPr>
          <p:cNvSpPr txBox="1"/>
          <p:nvPr/>
        </p:nvSpPr>
        <p:spPr>
          <a:xfrm>
            <a:off x="5692875" y="1351324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B07FA3-0828-4427-D3E5-16E4F57E94C2}"/>
              </a:ext>
            </a:extLst>
          </p:cNvPr>
          <p:cNvSpPr txBox="1"/>
          <p:nvPr/>
        </p:nvSpPr>
        <p:spPr>
          <a:xfrm>
            <a:off x="3908321" y="2743321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584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123EF8-D11A-4EBA-C412-D723B9A4A2DC}"/>
              </a:ext>
            </a:extLst>
          </p:cNvPr>
          <p:cNvSpPr txBox="1"/>
          <p:nvPr/>
        </p:nvSpPr>
        <p:spPr>
          <a:xfrm>
            <a:off x="3313471" y="64893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4BBED-4B86-3EC1-6E43-382369F45D1D}"/>
              </a:ext>
            </a:extLst>
          </p:cNvPr>
          <p:cNvSpPr txBox="1"/>
          <p:nvPr/>
        </p:nvSpPr>
        <p:spPr>
          <a:xfrm>
            <a:off x="3313471" y="1351936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D48DC-F1B0-CCCE-4171-4FECF016ADCC}"/>
              </a:ext>
            </a:extLst>
          </p:cNvPr>
          <p:cNvSpPr txBox="1"/>
          <p:nvPr/>
        </p:nvSpPr>
        <p:spPr>
          <a:xfrm>
            <a:off x="3313471" y="2029375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17700-7E36-A709-2D13-EDBD7264742D}"/>
              </a:ext>
            </a:extLst>
          </p:cNvPr>
          <p:cNvSpPr txBox="1"/>
          <p:nvPr/>
        </p:nvSpPr>
        <p:spPr>
          <a:xfrm>
            <a:off x="3313471" y="273238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1268C-0AC8-0810-80BC-33377BDFDE61}"/>
              </a:ext>
            </a:extLst>
          </p:cNvPr>
          <p:cNvSpPr txBox="1"/>
          <p:nvPr/>
        </p:nvSpPr>
        <p:spPr>
          <a:xfrm>
            <a:off x="3313471" y="340982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1BF52-BE04-7B7B-C0BC-783FF36B9C66}"/>
              </a:ext>
            </a:extLst>
          </p:cNvPr>
          <p:cNvSpPr txBox="1"/>
          <p:nvPr/>
        </p:nvSpPr>
        <p:spPr>
          <a:xfrm>
            <a:off x="3313471" y="4074475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51E88-D977-5EB0-6507-F3C3C6DBB2A5}"/>
              </a:ext>
            </a:extLst>
          </p:cNvPr>
          <p:cNvSpPr txBox="1"/>
          <p:nvPr/>
        </p:nvSpPr>
        <p:spPr>
          <a:xfrm>
            <a:off x="3313471" y="4751914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C2CB9-F59B-B8CA-21AF-C6968DF01F7B}"/>
              </a:ext>
            </a:extLst>
          </p:cNvPr>
          <p:cNvSpPr txBox="1"/>
          <p:nvPr/>
        </p:nvSpPr>
        <p:spPr>
          <a:xfrm>
            <a:off x="3908322" y="648929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B7CFEC-DED9-F6F2-DD5E-5C9E712B99F4}"/>
              </a:ext>
            </a:extLst>
          </p:cNvPr>
          <p:cNvSpPr txBox="1"/>
          <p:nvPr/>
        </p:nvSpPr>
        <p:spPr>
          <a:xfrm>
            <a:off x="4503173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57233D-67E7-3A8D-8B47-E649AF091EA5}"/>
              </a:ext>
            </a:extLst>
          </p:cNvPr>
          <p:cNvSpPr txBox="1"/>
          <p:nvPr/>
        </p:nvSpPr>
        <p:spPr>
          <a:xfrm>
            <a:off x="5098024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72E81-C7F2-491B-28BE-B86A28277A22}"/>
              </a:ext>
            </a:extLst>
          </p:cNvPr>
          <p:cNvSpPr txBox="1"/>
          <p:nvPr/>
        </p:nvSpPr>
        <p:spPr>
          <a:xfrm>
            <a:off x="5692875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5DDDCC-D41D-7E8E-9872-1881E483BAB9}"/>
              </a:ext>
            </a:extLst>
          </p:cNvPr>
          <p:cNvSpPr txBox="1"/>
          <p:nvPr/>
        </p:nvSpPr>
        <p:spPr>
          <a:xfrm>
            <a:off x="5692875" y="1351935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52034E-5AA7-BE84-1D6A-8B570918F0B0}"/>
              </a:ext>
            </a:extLst>
          </p:cNvPr>
          <p:cNvSpPr txBox="1"/>
          <p:nvPr/>
        </p:nvSpPr>
        <p:spPr>
          <a:xfrm>
            <a:off x="5692875" y="2029374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0EBEF-C9E9-FDDE-A73E-53430473B0DE}"/>
              </a:ext>
            </a:extLst>
          </p:cNvPr>
          <p:cNvSpPr txBox="1"/>
          <p:nvPr/>
        </p:nvSpPr>
        <p:spPr>
          <a:xfrm>
            <a:off x="5692875" y="273238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55111A-3F3C-D200-1CAE-A261F6525698}"/>
              </a:ext>
            </a:extLst>
          </p:cNvPr>
          <p:cNvSpPr txBox="1"/>
          <p:nvPr/>
        </p:nvSpPr>
        <p:spPr>
          <a:xfrm>
            <a:off x="5098024" y="273238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71BD3-83B5-A3C0-AC5A-764B733EFDAF}"/>
              </a:ext>
            </a:extLst>
          </p:cNvPr>
          <p:cNvSpPr txBox="1"/>
          <p:nvPr/>
        </p:nvSpPr>
        <p:spPr>
          <a:xfrm>
            <a:off x="4503173" y="2732379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24248-2E72-6FE2-D6CB-798432FAEC08}"/>
              </a:ext>
            </a:extLst>
          </p:cNvPr>
          <p:cNvSpPr txBox="1"/>
          <p:nvPr/>
        </p:nvSpPr>
        <p:spPr>
          <a:xfrm>
            <a:off x="3908322" y="2738773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0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123EF8-D11A-4EBA-C412-D723B9A4A2DC}"/>
              </a:ext>
            </a:extLst>
          </p:cNvPr>
          <p:cNvSpPr txBox="1"/>
          <p:nvPr/>
        </p:nvSpPr>
        <p:spPr>
          <a:xfrm>
            <a:off x="3313471" y="648930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4BBED-4B86-3EC1-6E43-382369F45D1D}"/>
              </a:ext>
            </a:extLst>
          </p:cNvPr>
          <p:cNvSpPr txBox="1"/>
          <p:nvPr/>
        </p:nvSpPr>
        <p:spPr>
          <a:xfrm>
            <a:off x="3313471" y="1351936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D48DC-F1B0-CCCE-4171-4FECF016ADCC}"/>
              </a:ext>
            </a:extLst>
          </p:cNvPr>
          <p:cNvSpPr txBox="1"/>
          <p:nvPr/>
        </p:nvSpPr>
        <p:spPr>
          <a:xfrm>
            <a:off x="3313471" y="2029375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17700-7E36-A709-2D13-EDBD7264742D}"/>
              </a:ext>
            </a:extLst>
          </p:cNvPr>
          <p:cNvSpPr txBox="1"/>
          <p:nvPr/>
        </p:nvSpPr>
        <p:spPr>
          <a:xfrm>
            <a:off x="3313471" y="2732381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1268C-0AC8-0810-80BC-33377BDFDE61}"/>
              </a:ext>
            </a:extLst>
          </p:cNvPr>
          <p:cNvSpPr txBox="1"/>
          <p:nvPr/>
        </p:nvSpPr>
        <p:spPr>
          <a:xfrm>
            <a:off x="3313471" y="3409820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1BF52-BE04-7B7B-C0BC-783FF36B9C66}"/>
              </a:ext>
            </a:extLst>
          </p:cNvPr>
          <p:cNvSpPr txBox="1"/>
          <p:nvPr/>
        </p:nvSpPr>
        <p:spPr>
          <a:xfrm>
            <a:off x="3313471" y="4074475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51E88-D977-5EB0-6507-F3C3C6DBB2A5}"/>
              </a:ext>
            </a:extLst>
          </p:cNvPr>
          <p:cNvSpPr txBox="1"/>
          <p:nvPr/>
        </p:nvSpPr>
        <p:spPr>
          <a:xfrm>
            <a:off x="3313471" y="4751914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C2CB9-F59B-B8CA-21AF-C6968DF01F7B}"/>
              </a:ext>
            </a:extLst>
          </p:cNvPr>
          <p:cNvSpPr txBox="1"/>
          <p:nvPr/>
        </p:nvSpPr>
        <p:spPr>
          <a:xfrm>
            <a:off x="3908322" y="648929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B7CFEC-DED9-F6F2-DD5E-5C9E712B99F4}"/>
              </a:ext>
            </a:extLst>
          </p:cNvPr>
          <p:cNvSpPr txBox="1"/>
          <p:nvPr/>
        </p:nvSpPr>
        <p:spPr>
          <a:xfrm>
            <a:off x="4503173" y="648928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57233D-67E7-3A8D-8B47-E649AF091EA5}"/>
              </a:ext>
            </a:extLst>
          </p:cNvPr>
          <p:cNvSpPr txBox="1"/>
          <p:nvPr/>
        </p:nvSpPr>
        <p:spPr>
          <a:xfrm>
            <a:off x="5098024" y="648928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72E81-C7F2-491B-28BE-B86A28277A22}"/>
              </a:ext>
            </a:extLst>
          </p:cNvPr>
          <p:cNvSpPr txBox="1"/>
          <p:nvPr/>
        </p:nvSpPr>
        <p:spPr>
          <a:xfrm>
            <a:off x="5692875" y="648928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0EBEF-C9E9-FDDE-A73E-53430473B0DE}"/>
              </a:ext>
            </a:extLst>
          </p:cNvPr>
          <p:cNvSpPr txBox="1"/>
          <p:nvPr/>
        </p:nvSpPr>
        <p:spPr>
          <a:xfrm>
            <a:off x="5692875" y="2732381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55111A-3F3C-D200-1CAE-A261F6525698}"/>
              </a:ext>
            </a:extLst>
          </p:cNvPr>
          <p:cNvSpPr txBox="1"/>
          <p:nvPr/>
        </p:nvSpPr>
        <p:spPr>
          <a:xfrm>
            <a:off x="5098024" y="2732380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71BD3-83B5-A3C0-AC5A-764B733EFDAF}"/>
              </a:ext>
            </a:extLst>
          </p:cNvPr>
          <p:cNvSpPr txBox="1"/>
          <p:nvPr/>
        </p:nvSpPr>
        <p:spPr>
          <a:xfrm>
            <a:off x="4503173" y="2732379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24248-2E72-6FE2-D6CB-798432FAEC08}"/>
              </a:ext>
            </a:extLst>
          </p:cNvPr>
          <p:cNvSpPr txBox="1"/>
          <p:nvPr/>
        </p:nvSpPr>
        <p:spPr>
          <a:xfrm>
            <a:off x="3908322" y="2738773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961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123EF8-D11A-4EBA-C412-D723B9A4A2DC}"/>
              </a:ext>
            </a:extLst>
          </p:cNvPr>
          <p:cNvSpPr txBox="1"/>
          <p:nvPr/>
        </p:nvSpPr>
        <p:spPr>
          <a:xfrm>
            <a:off x="3313471" y="64893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4BBED-4B86-3EC1-6E43-382369F45D1D}"/>
              </a:ext>
            </a:extLst>
          </p:cNvPr>
          <p:cNvSpPr txBox="1"/>
          <p:nvPr/>
        </p:nvSpPr>
        <p:spPr>
          <a:xfrm>
            <a:off x="3313471" y="1351936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D48DC-F1B0-CCCE-4171-4FECF016ADCC}"/>
              </a:ext>
            </a:extLst>
          </p:cNvPr>
          <p:cNvSpPr txBox="1"/>
          <p:nvPr/>
        </p:nvSpPr>
        <p:spPr>
          <a:xfrm>
            <a:off x="3313471" y="2029375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17700-7E36-A709-2D13-EDBD7264742D}"/>
              </a:ext>
            </a:extLst>
          </p:cNvPr>
          <p:cNvSpPr txBox="1"/>
          <p:nvPr/>
        </p:nvSpPr>
        <p:spPr>
          <a:xfrm>
            <a:off x="3313471" y="273238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1268C-0AC8-0810-80BC-33377BDFDE61}"/>
              </a:ext>
            </a:extLst>
          </p:cNvPr>
          <p:cNvSpPr txBox="1"/>
          <p:nvPr/>
        </p:nvSpPr>
        <p:spPr>
          <a:xfrm>
            <a:off x="3313471" y="340982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1BF52-BE04-7B7B-C0BC-783FF36B9C66}"/>
              </a:ext>
            </a:extLst>
          </p:cNvPr>
          <p:cNvSpPr txBox="1"/>
          <p:nvPr/>
        </p:nvSpPr>
        <p:spPr>
          <a:xfrm>
            <a:off x="3313471" y="4074475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51E88-D977-5EB0-6507-F3C3C6DBB2A5}"/>
              </a:ext>
            </a:extLst>
          </p:cNvPr>
          <p:cNvSpPr txBox="1"/>
          <p:nvPr/>
        </p:nvSpPr>
        <p:spPr>
          <a:xfrm>
            <a:off x="3313471" y="4751914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C2CB9-F59B-B8CA-21AF-C6968DF01F7B}"/>
              </a:ext>
            </a:extLst>
          </p:cNvPr>
          <p:cNvSpPr txBox="1"/>
          <p:nvPr/>
        </p:nvSpPr>
        <p:spPr>
          <a:xfrm>
            <a:off x="3908322" y="648929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B7CFEC-DED9-F6F2-DD5E-5C9E712B99F4}"/>
              </a:ext>
            </a:extLst>
          </p:cNvPr>
          <p:cNvSpPr txBox="1"/>
          <p:nvPr/>
        </p:nvSpPr>
        <p:spPr>
          <a:xfrm>
            <a:off x="4503173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57233D-67E7-3A8D-8B47-E649AF091EA5}"/>
              </a:ext>
            </a:extLst>
          </p:cNvPr>
          <p:cNvSpPr txBox="1"/>
          <p:nvPr/>
        </p:nvSpPr>
        <p:spPr>
          <a:xfrm>
            <a:off x="5098024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72E81-C7F2-491B-28BE-B86A28277A22}"/>
              </a:ext>
            </a:extLst>
          </p:cNvPr>
          <p:cNvSpPr txBox="1"/>
          <p:nvPr/>
        </p:nvSpPr>
        <p:spPr>
          <a:xfrm>
            <a:off x="5692875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0EBEF-C9E9-FDDE-A73E-53430473B0DE}"/>
              </a:ext>
            </a:extLst>
          </p:cNvPr>
          <p:cNvSpPr txBox="1"/>
          <p:nvPr/>
        </p:nvSpPr>
        <p:spPr>
          <a:xfrm>
            <a:off x="5692875" y="273238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55111A-3F3C-D200-1CAE-A261F6525698}"/>
              </a:ext>
            </a:extLst>
          </p:cNvPr>
          <p:cNvSpPr txBox="1"/>
          <p:nvPr/>
        </p:nvSpPr>
        <p:spPr>
          <a:xfrm>
            <a:off x="5098024" y="273238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71BD3-83B5-A3C0-AC5A-764B733EFDAF}"/>
              </a:ext>
            </a:extLst>
          </p:cNvPr>
          <p:cNvSpPr txBox="1"/>
          <p:nvPr/>
        </p:nvSpPr>
        <p:spPr>
          <a:xfrm>
            <a:off x="4503173" y="2732379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24248-2E72-6FE2-D6CB-798432FAEC08}"/>
              </a:ext>
            </a:extLst>
          </p:cNvPr>
          <p:cNvSpPr txBox="1"/>
          <p:nvPr/>
        </p:nvSpPr>
        <p:spPr>
          <a:xfrm>
            <a:off x="3908322" y="2738773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400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123EF8-D11A-4EBA-C412-D723B9A4A2DC}"/>
              </a:ext>
            </a:extLst>
          </p:cNvPr>
          <p:cNvSpPr txBox="1"/>
          <p:nvPr/>
        </p:nvSpPr>
        <p:spPr>
          <a:xfrm>
            <a:off x="3313471" y="64893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4BBED-4B86-3EC1-6E43-382369F45D1D}"/>
              </a:ext>
            </a:extLst>
          </p:cNvPr>
          <p:cNvSpPr txBox="1"/>
          <p:nvPr/>
        </p:nvSpPr>
        <p:spPr>
          <a:xfrm>
            <a:off x="4507522" y="1351936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D48DC-F1B0-CCCE-4171-4FECF016ADCC}"/>
              </a:ext>
            </a:extLst>
          </p:cNvPr>
          <p:cNvSpPr txBox="1"/>
          <p:nvPr/>
        </p:nvSpPr>
        <p:spPr>
          <a:xfrm>
            <a:off x="4507522" y="2029375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C2CB9-F59B-B8CA-21AF-C6968DF01F7B}"/>
              </a:ext>
            </a:extLst>
          </p:cNvPr>
          <p:cNvSpPr txBox="1"/>
          <p:nvPr/>
        </p:nvSpPr>
        <p:spPr>
          <a:xfrm>
            <a:off x="3908322" y="648929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B7CFEC-DED9-F6F2-DD5E-5C9E712B99F4}"/>
              </a:ext>
            </a:extLst>
          </p:cNvPr>
          <p:cNvSpPr txBox="1"/>
          <p:nvPr/>
        </p:nvSpPr>
        <p:spPr>
          <a:xfrm>
            <a:off x="4503173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57233D-67E7-3A8D-8B47-E649AF091EA5}"/>
              </a:ext>
            </a:extLst>
          </p:cNvPr>
          <p:cNvSpPr txBox="1"/>
          <p:nvPr/>
        </p:nvSpPr>
        <p:spPr>
          <a:xfrm>
            <a:off x="5098024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72E81-C7F2-491B-28BE-B86A28277A22}"/>
              </a:ext>
            </a:extLst>
          </p:cNvPr>
          <p:cNvSpPr txBox="1"/>
          <p:nvPr/>
        </p:nvSpPr>
        <p:spPr>
          <a:xfrm>
            <a:off x="5692875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71BD3-83B5-A3C0-AC5A-764B733EFDAF}"/>
              </a:ext>
            </a:extLst>
          </p:cNvPr>
          <p:cNvSpPr txBox="1"/>
          <p:nvPr/>
        </p:nvSpPr>
        <p:spPr>
          <a:xfrm>
            <a:off x="4503173" y="2732379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95EA-C422-5EEC-C1E4-69D274388314}"/>
              </a:ext>
            </a:extLst>
          </p:cNvPr>
          <p:cNvSpPr txBox="1"/>
          <p:nvPr/>
        </p:nvSpPr>
        <p:spPr>
          <a:xfrm>
            <a:off x="4508523" y="340982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DF499-508A-5D2A-1D40-B81A4A8ED69C}"/>
              </a:ext>
            </a:extLst>
          </p:cNvPr>
          <p:cNvSpPr txBox="1"/>
          <p:nvPr/>
        </p:nvSpPr>
        <p:spPr>
          <a:xfrm>
            <a:off x="4508523" y="4074475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8B4673-6DD6-0162-996E-E3DB080A3A42}"/>
              </a:ext>
            </a:extLst>
          </p:cNvPr>
          <p:cNvSpPr txBox="1"/>
          <p:nvPr/>
        </p:nvSpPr>
        <p:spPr>
          <a:xfrm>
            <a:off x="4504177" y="475191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482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123EF8-D11A-4EBA-C412-D723B9A4A2DC}"/>
              </a:ext>
            </a:extLst>
          </p:cNvPr>
          <p:cNvSpPr txBox="1"/>
          <p:nvPr/>
        </p:nvSpPr>
        <p:spPr>
          <a:xfrm>
            <a:off x="3313471" y="64893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4BBED-4B86-3EC1-6E43-382369F45D1D}"/>
              </a:ext>
            </a:extLst>
          </p:cNvPr>
          <p:cNvSpPr txBox="1"/>
          <p:nvPr/>
        </p:nvSpPr>
        <p:spPr>
          <a:xfrm>
            <a:off x="3313471" y="1351936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D48DC-F1B0-CCCE-4171-4FECF016ADCC}"/>
              </a:ext>
            </a:extLst>
          </p:cNvPr>
          <p:cNvSpPr txBox="1"/>
          <p:nvPr/>
        </p:nvSpPr>
        <p:spPr>
          <a:xfrm>
            <a:off x="3313471" y="2029375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17700-7E36-A709-2D13-EDBD7264742D}"/>
              </a:ext>
            </a:extLst>
          </p:cNvPr>
          <p:cNvSpPr txBox="1"/>
          <p:nvPr/>
        </p:nvSpPr>
        <p:spPr>
          <a:xfrm>
            <a:off x="3313471" y="273238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51E88-D977-5EB0-6507-F3C3C6DBB2A5}"/>
              </a:ext>
            </a:extLst>
          </p:cNvPr>
          <p:cNvSpPr txBox="1"/>
          <p:nvPr/>
        </p:nvSpPr>
        <p:spPr>
          <a:xfrm>
            <a:off x="3313471" y="4751914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C2CB9-F59B-B8CA-21AF-C6968DF01F7B}"/>
              </a:ext>
            </a:extLst>
          </p:cNvPr>
          <p:cNvSpPr txBox="1"/>
          <p:nvPr/>
        </p:nvSpPr>
        <p:spPr>
          <a:xfrm>
            <a:off x="3908322" y="648929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B7CFEC-DED9-F6F2-DD5E-5C9E712B99F4}"/>
              </a:ext>
            </a:extLst>
          </p:cNvPr>
          <p:cNvSpPr txBox="1"/>
          <p:nvPr/>
        </p:nvSpPr>
        <p:spPr>
          <a:xfrm>
            <a:off x="4503173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57233D-67E7-3A8D-8B47-E649AF091EA5}"/>
              </a:ext>
            </a:extLst>
          </p:cNvPr>
          <p:cNvSpPr txBox="1"/>
          <p:nvPr/>
        </p:nvSpPr>
        <p:spPr>
          <a:xfrm>
            <a:off x="5098024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72E81-C7F2-491B-28BE-B86A28277A22}"/>
              </a:ext>
            </a:extLst>
          </p:cNvPr>
          <p:cNvSpPr txBox="1"/>
          <p:nvPr/>
        </p:nvSpPr>
        <p:spPr>
          <a:xfrm>
            <a:off x="5692875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0EBEF-C9E9-FDDE-A73E-53430473B0DE}"/>
              </a:ext>
            </a:extLst>
          </p:cNvPr>
          <p:cNvSpPr txBox="1"/>
          <p:nvPr/>
        </p:nvSpPr>
        <p:spPr>
          <a:xfrm>
            <a:off x="5692875" y="273238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55111A-3F3C-D200-1CAE-A261F6525698}"/>
              </a:ext>
            </a:extLst>
          </p:cNvPr>
          <p:cNvSpPr txBox="1"/>
          <p:nvPr/>
        </p:nvSpPr>
        <p:spPr>
          <a:xfrm>
            <a:off x="5098024" y="273238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71BD3-83B5-A3C0-AC5A-764B733EFDAF}"/>
              </a:ext>
            </a:extLst>
          </p:cNvPr>
          <p:cNvSpPr txBox="1"/>
          <p:nvPr/>
        </p:nvSpPr>
        <p:spPr>
          <a:xfrm>
            <a:off x="4503173" y="2732379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24248-2E72-6FE2-D6CB-798432FAEC08}"/>
              </a:ext>
            </a:extLst>
          </p:cNvPr>
          <p:cNvSpPr txBox="1"/>
          <p:nvPr/>
        </p:nvSpPr>
        <p:spPr>
          <a:xfrm>
            <a:off x="3908322" y="2738773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95EA-C422-5EEC-C1E4-69D274388314}"/>
              </a:ext>
            </a:extLst>
          </p:cNvPr>
          <p:cNvSpPr txBox="1"/>
          <p:nvPr/>
        </p:nvSpPr>
        <p:spPr>
          <a:xfrm>
            <a:off x="3310221" y="340982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DF499-508A-5D2A-1D40-B81A4A8ED69C}"/>
              </a:ext>
            </a:extLst>
          </p:cNvPr>
          <p:cNvSpPr txBox="1"/>
          <p:nvPr/>
        </p:nvSpPr>
        <p:spPr>
          <a:xfrm>
            <a:off x="3310221" y="4074475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DD66A2-0002-2E66-5289-02E2C4EC929C}"/>
              </a:ext>
            </a:extLst>
          </p:cNvPr>
          <p:cNvSpPr txBox="1"/>
          <p:nvPr/>
        </p:nvSpPr>
        <p:spPr>
          <a:xfrm>
            <a:off x="5692875" y="4751913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B63F6E-8411-7837-F5E6-88D675477A62}"/>
              </a:ext>
            </a:extLst>
          </p:cNvPr>
          <p:cNvSpPr txBox="1"/>
          <p:nvPr/>
        </p:nvSpPr>
        <p:spPr>
          <a:xfrm>
            <a:off x="5100699" y="4751913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8B4673-6DD6-0162-996E-E3DB080A3A42}"/>
              </a:ext>
            </a:extLst>
          </p:cNvPr>
          <p:cNvSpPr txBox="1"/>
          <p:nvPr/>
        </p:nvSpPr>
        <p:spPr>
          <a:xfrm>
            <a:off x="4504177" y="475191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9E5188-737E-DDDF-56E1-8645062A856F}"/>
              </a:ext>
            </a:extLst>
          </p:cNvPr>
          <p:cNvSpPr txBox="1"/>
          <p:nvPr/>
        </p:nvSpPr>
        <p:spPr>
          <a:xfrm>
            <a:off x="3912001" y="4758304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511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123EF8-D11A-4EBA-C412-D723B9A4A2DC}"/>
              </a:ext>
            </a:extLst>
          </p:cNvPr>
          <p:cNvSpPr txBox="1"/>
          <p:nvPr/>
        </p:nvSpPr>
        <p:spPr>
          <a:xfrm>
            <a:off x="3313471" y="648930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4BBED-4B86-3EC1-6E43-382369F45D1D}"/>
              </a:ext>
            </a:extLst>
          </p:cNvPr>
          <p:cNvSpPr txBox="1"/>
          <p:nvPr/>
        </p:nvSpPr>
        <p:spPr>
          <a:xfrm>
            <a:off x="3313471" y="1351936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D48DC-F1B0-CCCE-4171-4FECF016ADCC}"/>
              </a:ext>
            </a:extLst>
          </p:cNvPr>
          <p:cNvSpPr txBox="1"/>
          <p:nvPr/>
        </p:nvSpPr>
        <p:spPr>
          <a:xfrm>
            <a:off x="3313471" y="2029375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17700-7E36-A709-2D13-EDBD7264742D}"/>
              </a:ext>
            </a:extLst>
          </p:cNvPr>
          <p:cNvSpPr txBox="1"/>
          <p:nvPr/>
        </p:nvSpPr>
        <p:spPr>
          <a:xfrm>
            <a:off x="3313471" y="2732381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51E88-D977-5EB0-6507-F3C3C6DBB2A5}"/>
              </a:ext>
            </a:extLst>
          </p:cNvPr>
          <p:cNvSpPr txBox="1"/>
          <p:nvPr/>
        </p:nvSpPr>
        <p:spPr>
          <a:xfrm>
            <a:off x="3313471" y="4751914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C2CB9-F59B-B8CA-21AF-C6968DF01F7B}"/>
              </a:ext>
            </a:extLst>
          </p:cNvPr>
          <p:cNvSpPr txBox="1"/>
          <p:nvPr/>
        </p:nvSpPr>
        <p:spPr>
          <a:xfrm>
            <a:off x="3908322" y="648929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B7CFEC-DED9-F6F2-DD5E-5C9E712B99F4}"/>
              </a:ext>
            </a:extLst>
          </p:cNvPr>
          <p:cNvSpPr txBox="1"/>
          <p:nvPr/>
        </p:nvSpPr>
        <p:spPr>
          <a:xfrm>
            <a:off x="4503173" y="648928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57233D-67E7-3A8D-8B47-E649AF091EA5}"/>
              </a:ext>
            </a:extLst>
          </p:cNvPr>
          <p:cNvSpPr txBox="1"/>
          <p:nvPr/>
        </p:nvSpPr>
        <p:spPr>
          <a:xfrm>
            <a:off x="5098024" y="648928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72E81-C7F2-491B-28BE-B86A28277A22}"/>
              </a:ext>
            </a:extLst>
          </p:cNvPr>
          <p:cNvSpPr txBox="1"/>
          <p:nvPr/>
        </p:nvSpPr>
        <p:spPr>
          <a:xfrm>
            <a:off x="5692875" y="648928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0EBEF-C9E9-FDDE-A73E-53430473B0DE}"/>
              </a:ext>
            </a:extLst>
          </p:cNvPr>
          <p:cNvSpPr txBox="1"/>
          <p:nvPr/>
        </p:nvSpPr>
        <p:spPr>
          <a:xfrm>
            <a:off x="5692875" y="2732381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55111A-3F3C-D200-1CAE-A261F6525698}"/>
              </a:ext>
            </a:extLst>
          </p:cNvPr>
          <p:cNvSpPr txBox="1"/>
          <p:nvPr/>
        </p:nvSpPr>
        <p:spPr>
          <a:xfrm>
            <a:off x="5098024" y="2732380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71BD3-83B5-A3C0-AC5A-764B733EFDAF}"/>
              </a:ext>
            </a:extLst>
          </p:cNvPr>
          <p:cNvSpPr txBox="1"/>
          <p:nvPr/>
        </p:nvSpPr>
        <p:spPr>
          <a:xfrm>
            <a:off x="4503173" y="2732379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24248-2E72-6FE2-D6CB-798432FAEC08}"/>
              </a:ext>
            </a:extLst>
          </p:cNvPr>
          <p:cNvSpPr txBox="1"/>
          <p:nvPr/>
        </p:nvSpPr>
        <p:spPr>
          <a:xfrm>
            <a:off x="3908322" y="2738773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95EA-C422-5EEC-C1E4-69D274388314}"/>
              </a:ext>
            </a:extLst>
          </p:cNvPr>
          <p:cNvSpPr txBox="1"/>
          <p:nvPr/>
        </p:nvSpPr>
        <p:spPr>
          <a:xfrm>
            <a:off x="3310221" y="3409820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DF499-508A-5D2A-1D40-B81A4A8ED69C}"/>
              </a:ext>
            </a:extLst>
          </p:cNvPr>
          <p:cNvSpPr txBox="1"/>
          <p:nvPr/>
        </p:nvSpPr>
        <p:spPr>
          <a:xfrm>
            <a:off x="3310221" y="4074475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DD66A2-0002-2E66-5289-02E2C4EC929C}"/>
              </a:ext>
            </a:extLst>
          </p:cNvPr>
          <p:cNvSpPr txBox="1"/>
          <p:nvPr/>
        </p:nvSpPr>
        <p:spPr>
          <a:xfrm>
            <a:off x="5692875" y="4751913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B63F6E-8411-7837-F5E6-88D675477A62}"/>
              </a:ext>
            </a:extLst>
          </p:cNvPr>
          <p:cNvSpPr txBox="1"/>
          <p:nvPr/>
        </p:nvSpPr>
        <p:spPr>
          <a:xfrm>
            <a:off x="5100699" y="4751913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8B4673-6DD6-0162-996E-E3DB080A3A42}"/>
              </a:ext>
            </a:extLst>
          </p:cNvPr>
          <p:cNvSpPr txBox="1"/>
          <p:nvPr/>
        </p:nvSpPr>
        <p:spPr>
          <a:xfrm>
            <a:off x="4504177" y="4751911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9E5188-737E-DDDF-56E1-8645062A856F}"/>
              </a:ext>
            </a:extLst>
          </p:cNvPr>
          <p:cNvSpPr txBox="1"/>
          <p:nvPr/>
        </p:nvSpPr>
        <p:spPr>
          <a:xfrm>
            <a:off x="3912001" y="4758304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48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123EF8-D11A-4EBA-C412-D723B9A4A2DC}"/>
              </a:ext>
            </a:extLst>
          </p:cNvPr>
          <p:cNvSpPr txBox="1"/>
          <p:nvPr/>
        </p:nvSpPr>
        <p:spPr>
          <a:xfrm>
            <a:off x="3313471" y="648930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4BBED-4B86-3EC1-6E43-382369F45D1D}"/>
              </a:ext>
            </a:extLst>
          </p:cNvPr>
          <p:cNvSpPr txBox="1"/>
          <p:nvPr/>
        </p:nvSpPr>
        <p:spPr>
          <a:xfrm>
            <a:off x="3313471" y="1351936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D48DC-F1B0-CCCE-4171-4FECF016ADCC}"/>
              </a:ext>
            </a:extLst>
          </p:cNvPr>
          <p:cNvSpPr txBox="1"/>
          <p:nvPr/>
        </p:nvSpPr>
        <p:spPr>
          <a:xfrm>
            <a:off x="3313471" y="2029375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17700-7E36-A709-2D13-EDBD7264742D}"/>
              </a:ext>
            </a:extLst>
          </p:cNvPr>
          <p:cNvSpPr txBox="1"/>
          <p:nvPr/>
        </p:nvSpPr>
        <p:spPr>
          <a:xfrm>
            <a:off x="3313471" y="2732381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51E88-D977-5EB0-6507-F3C3C6DBB2A5}"/>
              </a:ext>
            </a:extLst>
          </p:cNvPr>
          <p:cNvSpPr txBox="1"/>
          <p:nvPr/>
        </p:nvSpPr>
        <p:spPr>
          <a:xfrm>
            <a:off x="3313471" y="4751914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C2CB9-F59B-B8CA-21AF-C6968DF01F7B}"/>
              </a:ext>
            </a:extLst>
          </p:cNvPr>
          <p:cNvSpPr txBox="1"/>
          <p:nvPr/>
        </p:nvSpPr>
        <p:spPr>
          <a:xfrm>
            <a:off x="3908322" y="648929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B7CFEC-DED9-F6F2-DD5E-5C9E712B99F4}"/>
              </a:ext>
            </a:extLst>
          </p:cNvPr>
          <p:cNvSpPr txBox="1"/>
          <p:nvPr/>
        </p:nvSpPr>
        <p:spPr>
          <a:xfrm>
            <a:off x="4503173" y="648928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57233D-67E7-3A8D-8B47-E649AF091EA5}"/>
              </a:ext>
            </a:extLst>
          </p:cNvPr>
          <p:cNvSpPr txBox="1"/>
          <p:nvPr/>
        </p:nvSpPr>
        <p:spPr>
          <a:xfrm>
            <a:off x="5098024" y="648928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72E81-C7F2-491B-28BE-B86A28277A22}"/>
              </a:ext>
            </a:extLst>
          </p:cNvPr>
          <p:cNvSpPr txBox="1"/>
          <p:nvPr/>
        </p:nvSpPr>
        <p:spPr>
          <a:xfrm>
            <a:off x="5692875" y="648928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0EBEF-C9E9-FDDE-A73E-53430473B0DE}"/>
              </a:ext>
            </a:extLst>
          </p:cNvPr>
          <p:cNvSpPr txBox="1"/>
          <p:nvPr/>
        </p:nvSpPr>
        <p:spPr>
          <a:xfrm>
            <a:off x="5692875" y="2732381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55111A-3F3C-D200-1CAE-A261F6525698}"/>
              </a:ext>
            </a:extLst>
          </p:cNvPr>
          <p:cNvSpPr txBox="1"/>
          <p:nvPr/>
        </p:nvSpPr>
        <p:spPr>
          <a:xfrm>
            <a:off x="5098024" y="2732380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71BD3-83B5-A3C0-AC5A-764B733EFDAF}"/>
              </a:ext>
            </a:extLst>
          </p:cNvPr>
          <p:cNvSpPr txBox="1"/>
          <p:nvPr/>
        </p:nvSpPr>
        <p:spPr>
          <a:xfrm>
            <a:off x="4503173" y="2732379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24248-2E72-6FE2-D6CB-798432FAEC08}"/>
              </a:ext>
            </a:extLst>
          </p:cNvPr>
          <p:cNvSpPr txBox="1"/>
          <p:nvPr/>
        </p:nvSpPr>
        <p:spPr>
          <a:xfrm>
            <a:off x="3908322" y="2738773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95EA-C422-5EEC-C1E4-69D274388314}"/>
              </a:ext>
            </a:extLst>
          </p:cNvPr>
          <p:cNvSpPr txBox="1"/>
          <p:nvPr/>
        </p:nvSpPr>
        <p:spPr>
          <a:xfrm>
            <a:off x="3310221" y="3409820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DF499-508A-5D2A-1D40-B81A4A8ED69C}"/>
              </a:ext>
            </a:extLst>
          </p:cNvPr>
          <p:cNvSpPr txBox="1"/>
          <p:nvPr/>
        </p:nvSpPr>
        <p:spPr>
          <a:xfrm>
            <a:off x="3310221" y="4074475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DD66A2-0002-2E66-5289-02E2C4EC929C}"/>
              </a:ext>
            </a:extLst>
          </p:cNvPr>
          <p:cNvSpPr txBox="1"/>
          <p:nvPr/>
        </p:nvSpPr>
        <p:spPr>
          <a:xfrm>
            <a:off x="5692875" y="4751913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B63F6E-8411-7837-F5E6-88D675477A62}"/>
              </a:ext>
            </a:extLst>
          </p:cNvPr>
          <p:cNvSpPr txBox="1"/>
          <p:nvPr/>
        </p:nvSpPr>
        <p:spPr>
          <a:xfrm>
            <a:off x="5100699" y="4751913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8B4673-6DD6-0162-996E-E3DB080A3A42}"/>
              </a:ext>
            </a:extLst>
          </p:cNvPr>
          <p:cNvSpPr txBox="1"/>
          <p:nvPr/>
        </p:nvSpPr>
        <p:spPr>
          <a:xfrm>
            <a:off x="4504177" y="4751911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9E5188-737E-DDDF-56E1-8645062A856F}"/>
              </a:ext>
            </a:extLst>
          </p:cNvPr>
          <p:cNvSpPr txBox="1"/>
          <p:nvPr/>
        </p:nvSpPr>
        <p:spPr>
          <a:xfrm>
            <a:off x="3912001" y="4758304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06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123EF8-D11A-4EBA-C412-D723B9A4A2DC}"/>
              </a:ext>
            </a:extLst>
          </p:cNvPr>
          <p:cNvSpPr txBox="1"/>
          <p:nvPr/>
        </p:nvSpPr>
        <p:spPr>
          <a:xfrm>
            <a:off x="3313471" y="648930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4BBED-4B86-3EC1-6E43-382369F45D1D}"/>
              </a:ext>
            </a:extLst>
          </p:cNvPr>
          <p:cNvSpPr txBox="1"/>
          <p:nvPr/>
        </p:nvSpPr>
        <p:spPr>
          <a:xfrm>
            <a:off x="4503173" y="1351936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D48DC-F1B0-CCCE-4171-4FECF016ADCC}"/>
              </a:ext>
            </a:extLst>
          </p:cNvPr>
          <p:cNvSpPr txBox="1"/>
          <p:nvPr/>
        </p:nvSpPr>
        <p:spPr>
          <a:xfrm>
            <a:off x="4503173" y="2029375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C2CB9-F59B-B8CA-21AF-C6968DF01F7B}"/>
              </a:ext>
            </a:extLst>
          </p:cNvPr>
          <p:cNvSpPr txBox="1"/>
          <p:nvPr/>
        </p:nvSpPr>
        <p:spPr>
          <a:xfrm>
            <a:off x="3908322" y="648929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B7CFEC-DED9-F6F2-DD5E-5C9E712B99F4}"/>
              </a:ext>
            </a:extLst>
          </p:cNvPr>
          <p:cNvSpPr txBox="1"/>
          <p:nvPr/>
        </p:nvSpPr>
        <p:spPr>
          <a:xfrm>
            <a:off x="4503173" y="648928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57233D-67E7-3A8D-8B47-E649AF091EA5}"/>
              </a:ext>
            </a:extLst>
          </p:cNvPr>
          <p:cNvSpPr txBox="1"/>
          <p:nvPr/>
        </p:nvSpPr>
        <p:spPr>
          <a:xfrm>
            <a:off x="5098024" y="648928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72E81-C7F2-491B-28BE-B86A28277A22}"/>
              </a:ext>
            </a:extLst>
          </p:cNvPr>
          <p:cNvSpPr txBox="1"/>
          <p:nvPr/>
        </p:nvSpPr>
        <p:spPr>
          <a:xfrm>
            <a:off x="5692875" y="648928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71BD3-83B5-A3C0-AC5A-764B733EFDAF}"/>
              </a:ext>
            </a:extLst>
          </p:cNvPr>
          <p:cNvSpPr txBox="1"/>
          <p:nvPr/>
        </p:nvSpPr>
        <p:spPr>
          <a:xfrm>
            <a:off x="4503173" y="2732379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95EA-C422-5EEC-C1E4-69D274388314}"/>
              </a:ext>
            </a:extLst>
          </p:cNvPr>
          <p:cNvSpPr txBox="1"/>
          <p:nvPr/>
        </p:nvSpPr>
        <p:spPr>
          <a:xfrm>
            <a:off x="4508523" y="3409820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DF499-508A-5D2A-1D40-B81A4A8ED69C}"/>
              </a:ext>
            </a:extLst>
          </p:cNvPr>
          <p:cNvSpPr txBox="1"/>
          <p:nvPr/>
        </p:nvSpPr>
        <p:spPr>
          <a:xfrm>
            <a:off x="4508523" y="4074475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8B4673-6DD6-0162-996E-E3DB080A3A42}"/>
              </a:ext>
            </a:extLst>
          </p:cNvPr>
          <p:cNvSpPr txBox="1"/>
          <p:nvPr/>
        </p:nvSpPr>
        <p:spPr>
          <a:xfrm>
            <a:off x="4504177" y="4751911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9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123EF8-D11A-4EBA-C412-D723B9A4A2DC}"/>
              </a:ext>
            </a:extLst>
          </p:cNvPr>
          <p:cNvSpPr txBox="1"/>
          <p:nvPr/>
        </p:nvSpPr>
        <p:spPr>
          <a:xfrm>
            <a:off x="3313471" y="64893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4BBED-4B86-3EC1-6E43-382369F45D1D}"/>
              </a:ext>
            </a:extLst>
          </p:cNvPr>
          <p:cNvSpPr txBox="1"/>
          <p:nvPr/>
        </p:nvSpPr>
        <p:spPr>
          <a:xfrm>
            <a:off x="3313471" y="1351936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D48DC-F1B0-CCCE-4171-4FECF016ADCC}"/>
              </a:ext>
            </a:extLst>
          </p:cNvPr>
          <p:cNvSpPr txBox="1"/>
          <p:nvPr/>
        </p:nvSpPr>
        <p:spPr>
          <a:xfrm>
            <a:off x="3313471" y="2029375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17700-7E36-A709-2D13-EDBD7264742D}"/>
              </a:ext>
            </a:extLst>
          </p:cNvPr>
          <p:cNvSpPr txBox="1"/>
          <p:nvPr/>
        </p:nvSpPr>
        <p:spPr>
          <a:xfrm>
            <a:off x="3313471" y="273238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51E88-D977-5EB0-6507-F3C3C6DBB2A5}"/>
              </a:ext>
            </a:extLst>
          </p:cNvPr>
          <p:cNvSpPr txBox="1"/>
          <p:nvPr/>
        </p:nvSpPr>
        <p:spPr>
          <a:xfrm>
            <a:off x="3313471" y="4751914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72E81-C7F2-491B-28BE-B86A28277A22}"/>
              </a:ext>
            </a:extLst>
          </p:cNvPr>
          <p:cNvSpPr txBox="1"/>
          <p:nvPr/>
        </p:nvSpPr>
        <p:spPr>
          <a:xfrm>
            <a:off x="5692875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0EBEF-C9E9-FDDE-A73E-53430473B0DE}"/>
              </a:ext>
            </a:extLst>
          </p:cNvPr>
          <p:cNvSpPr txBox="1"/>
          <p:nvPr/>
        </p:nvSpPr>
        <p:spPr>
          <a:xfrm>
            <a:off x="5692875" y="273238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55111A-3F3C-D200-1CAE-A261F6525698}"/>
              </a:ext>
            </a:extLst>
          </p:cNvPr>
          <p:cNvSpPr txBox="1"/>
          <p:nvPr/>
        </p:nvSpPr>
        <p:spPr>
          <a:xfrm>
            <a:off x="5098024" y="273238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71BD3-83B5-A3C0-AC5A-764B733EFDAF}"/>
              </a:ext>
            </a:extLst>
          </p:cNvPr>
          <p:cNvSpPr txBox="1"/>
          <p:nvPr/>
        </p:nvSpPr>
        <p:spPr>
          <a:xfrm>
            <a:off x="4503173" y="2732379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24248-2E72-6FE2-D6CB-798432FAEC08}"/>
              </a:ext>
            </a:extLst>
          </p:cNvPr>
          <p:cNvSpPr txBox="1"/>
          <p:nvPr/>
        </p:nvSpPr>
        <p:spPr>
          <a:xfrm>
            <a:off x="3313470" y="3418179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95EA-C422-5EEC-C1E4-69D274388314}"/>
              </a:ext>
            </a:extLst>
          </p:cNvPr>
          <p:cNvSpPr txBox="1"/>
          <p:nvPr/>
        </p:nvSpPr>
        <p:spPr>
          <a:xfrm>
            <a:off x="5692875" y="340982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DF499-508A-5D2A-1D40-B81A4A8ED69C}"/>
              </a:ext>
            </a:extLst>
          </p:cNvPr>
          <p:cNvSpPr txBox="1"/>
          <p:nvPr/>
        </p:nvSpPr>
        <p:spPr>
          <a:xfrm>
            <a:off x="5692875" y="4074475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DD66A2-0002-2E66-5289-02E2C4EC929C}"/>
              </a:ext>
            </a:extLst>
          </p:cNvPr>
          <p:cNvSpPr txBox="1"/>
          <p:nvPr/>
        </p:nvSpPr>
        <p:spPr>
          <a:xfrm>
            <a:off x="5692875" y="4751913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6D99D-C582-94BB-01F7-7E3ACF2447DB}"/>
              </a:ext>
            </a:extLst>
          </p:cNvPr>
          <p:cNvSpPr txBox="1"/>
          <p:nvPr/>
        </p:nvSpPr>
        <p:spPr>
          <a:xfrm>
            <a:off x="3313469" y="4089274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2816C-CD43-0E81-C36C-D0CDCDD9C1A7}"/>
              </a:ext>
            </a:extLst>
          </p:cNvPr>
          <p:cNvSpPr txBox="1"/>
          <p:nvPr/>
        </p:nvSpPr>
        <p:spPr>
          <a:xfrm>
            <a:off x="5692875" y="2029999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B49650-F78A-A816-C676-34C3FF14DDEA}"/>
              </a:ext>
            </a:extLst>
          </p:cNvPr>
          <p:cNvSpPr txBox="1"/>
          <p:nvPr/>
        </p:nvSpPr>
        <p:spPr>
          <a:xfrm>
            <a:off x="5692875" y="1351324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B07FA3-0828-4427-D3E5-16E4F57E94C2}"/>
              </a:ext>
            </a:extLst>
          </p:cNvPr>
          <p:cNvSpPr txBox="1"/>
          <p:nvPr/>
        </p:nvSpPr>
        <p:spPr>
          <a:xfrm>
            <a:off x="3908321" y="274332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30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123EF8-D11A-4EBA-C412-D723B9A4A2DC}"/>
              </a:ext>
            </a:extLst>
          </p:cNvPr>
          <p:cNvSpPr txBox="1"/>
          <p:nvPr/>
        </p:nvSpPr>
        <p:spPr>
          <a:xfrm>
            <a:off x="3313471" y="648930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4BBED-4B86-3EC1-6E43-382369F45D1D}"/>
              </a:ext>
            </a:extLst>
          </p:cNvPr>
          <p:cNvSpPr txBox="1"/>
          <p:nvPr/>
        </p:nvSpPr>
        <p:spPr>
          <a:xfrm>
            <a:off x="3313471" y="1351936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D48DC-F1B0-CCCE-4171-4FECF016ADCC}"/>
              </a:ext>
            </a:extLst>
          </p:cNvPr>
          <p:cNvSpPr txBox="1"/>
          <p:nvPr/>
        </p:nvSpPr>
        <p:spPr>
          <a:xfrm>
            <a:off x="3313471" y="2029375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17700-7E36-A709-2D13-EDBD7264742D}"/>
              </a:ext>
            </a:extLst>
          </p:cNvPr>
          <p:cNvSpPr txBox="1"/>
          <p:nvPr/>
        </p:nvSpPr>
        <p:spPr>
          <a:xfrm>
            <a:off x="3313471" y="2732381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51E88-D977-5EB0-6507-F3C3C6DBB2A5}"/>
              </a:ext>
            </a:extLst>
          </p:cNvPr>
          <p:cNvSpPr txBox="1"/>
          <p:nvPr/>
        </p:nvSpPr>
        <p:spPr>
          <a:xfrm>
            <a:off x="3313471" y="4751914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72E81-C7F2-491B-28BE-B86A28277A22}"/>
              </a:ext>
            </a:extLst>
          </p:cNvPr>
          <p:cNvSpPr txBox="1"/>
          <p:nvPr/>
        </p:nvSpPr>
        <p:spPr>
          <a:xfrm>
            <a:off x="5692875" y="648928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0EBEF-C9E9-FDDE-A73E-53430473B0DE}"/>
              </a:ext>
            </a:extLst>
          </p:cNvPr>
          <p:cNvSpPr txBox="1"/>
          <p:nvPr/>
        </p:nvSpPr>
        <p:spPr>
          <a:xfrm>
            <a:off x="5692875" y="2732381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55111A-3F3C-D200-1CAE-A261F6525698}"/>
              </a:ext>
            </a:extLst>
          </p:cNvPr>
          <p:cNvSpPr txBox="1"/>
          <p:nvPr/>
        </p:nvSpPr>
        <p:spPr>
          <a:xfrm>
            <a:off x="5098024" y="2732380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71BD3-83B5-A3C0-AC5A-764B733EFDAF}"/>
              </a:ext>
            </a:extLst>
          </p:cNvPr>
          <p:cNvSpPr txBox="1"/>
          <p:nvPr/>
        </p:nvSpPr>
        <p:spPr>
          <a:xfrm>
            <a:off x="4503173" y="2732379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24248-2E72-6FE2-D6CB-798432FAEC08}"/>
              </a:ext>
            </a:extLst>
          </p:cNvPr>
          <p:cNvSpPr txBox="1"/>
          <p:nvPr/>
        </p:nvSpPr>
        <p:spPr>
          <a:xfrm>
            <a:off x="3313470" y="3418179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95EA-C422-5EEC-C1E4-69D274388314}"/>
              </a:ext>
            </a:extLst>
          </p:cNvPr>
          <p:cNvSpPr txBox="1"/>
          <p:nvPr/>
        </p:nvSpPr>
        <p:spPr>
          <a:xfrm>
            <a:off x="5692875" y="3409820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DF499-508A-5D2A-1D40-B81A4A8ED69C}"/>
              </a:ext>
            </a:extLst>
          </p:cNvPr>
          <p:cNvSpPr txBox="1"/>
          <p:nvPr/>
        </p:nvSpPr>
        <p:spPr>
          <a:xfrm>
            <a:off x="5692875" y="4074475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DD66A2-0002-2E66-5289-02E2C4EC929C}"/>
              </a:ext>
            </a:extLst>
          </p:cNvPr>
          <p:cNvSpPr txBox="1"/>
          <p:nvPr/>
        </p:nvSpPr>
        <p:spPr>
          <a:xfrm>
            <a:off x="5692875" y="4751913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6D99D-C582-94BB-01F7-7E3ACF2447DB}"/>
              </a:ext>
            </a:extLst>
          </p:cNvPr>
          <p:cNvSpPr txBox="1"/>
          <p:nvPr/>
        </p:nvSpPr>
        <p:spPr>
          <a:xfrm>
            <a:off x="3313469" y="4089274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2816C-CD43-0E81-C36C-D0CDCDD9C1A7}"/>
              </a:ext>
            </a:extLst>
          </p:cNvPr>
          <p:cNvSpPr txBox="1"/>
          <p:nvPr/>
        </p:nvSpPr>
        <p:spPr>
          <a:xfrm>
            <a:off x="5692875" y="2029999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B49650-F78A-A816-C676-34C3FF14DDEA}"/>
              </a:ext>
            </a:extLst>
          </p:cNvPr>
          <p:cNvSpPr txBox="1"/>
          <p:nvPr/>
        </p:nvSpPr>
        <p:spPr>
          <a:xfrm>
            <a:off x="5692875" y="1351324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B07FA3-0828-4427-D3E5-16E4F57E94C2}"/>
              </a:ext>
            </a:extLst>
          </p:cNvPr>
          <p:cNvSpPr txBox="1"/>
          <p:nvPr/>
        </p:nvSpPr>
        <p:spPr>
          <a:xfrm>
            <a:off x="3908321" y="2743321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97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123EF8-D11A-4EBA-C412-D723B9A4A2DC}"/>
              </a:ext>
            </a:extLst>
          </p:cNvPr>
          <p:cNvSpPr txBox="1"/>
          <p:nvPr/>
        </p:nvSpPr>
        <p:spPr>
          <a:xfrm>
            <a:off x="3313471" y="648930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4BBED-4B86-3EC1-6E43-382369F45D1D}"/>
              </a:ext>
            </a:extLst>
          </p:cNvPr>
          <p:cNvSpPr txBox="1"/>
          <p:nvPr/>
        </p:nvSpPr>
        <p:spPr>
          <a:xfrm>
            <a:off x="3313471" y="1351936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D48DC-F1B0-CCCE-4171-4FECF016ADCC}"/>
              </a:ext>
            </a:extLst>
          </p:cNvPr>
          <p:cNvSpPr txBox="1"/>
          <p:nvPr/>
        </p:nvSpPr>
        <p:spPr>
          <a:xfrm>
            <a:off x="3313471" y="2029375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17700-7E36-A709-2D13-EDBD7264742D}"/>
              </a:ext>
            </a:extLst>
          </p:cNvPr>
          <p:cNvSpPr txBox="1"/>
          <p:nvPr/>
        </p:nvSpPr>
        <p:spPr>
          <a:xfrm>
            <a:off x="3313471" y="2732381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51E88-D977-5EB0-6507-F3C3C6DBB2A5}"/>
              </a:ext>
            </a:extLst>
          </p:cNvPr>
          <p:cNvSpPr txBox="1"/>
          <p:nvPr/>
        </p:nvSpPr>
        <p:spPr>
          <a:xfrm>
            <a:off x="3313471" y="4751914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72E81-C7F2-491B-28BE-B86A28277A22}"/>
              </a:ext>
            </a:extLst>
          </p:cNvPr>
          <p:cNvSpPr txBox="1"/>
          <p:nvPr/>
        </p:nvSpPr>
        <p:spPr>
          <a:xfrm>
            <a:off x="5692875" y="648928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0EBEF-C9E9-FDDE-A73E-53430473B0DE}"/>
              </a:ext>
            </a:extLst>
          </p:cNvPr>
          <p:cNvSpPr txBox="1"/>
          <p:nvPr/>
        </p:nvSpPr>
        <p:spPr>
          <a:xfrm>
            <a:off x="5692875" y="2732381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55111A-3F3C-D200-1CAE-A261F6525698}"/>
              </a:ext>
            </a:extLst>
          </p:cNvPr>
          <p:cNvSpPr txBox="1"/>
          <p:nvPr/>
        </p:nvSpPr>
        <p:spPr>
          <a:xfrm>
            <a:off x="5098024" y="2732380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71BD3-83B5-A3C0-AC5A-764B733EFDAF}"/>
              </a:ext>
            </a:extLst>
          </p:cNvPr>
          <p:cNvSpPr txBox="1"/>
          <p:nvPr/>
        </p:nvSpPr>
        <p:spPr>
          <a:xfrm>
            <a:off x="4503173" y="2732379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24248-2E72-6FE2-D6CB-798432FAEC08}"/>
              </a:ext>
            </a:extLst>
          </p:cNvPr>
          <p:cNvSpPr txBox="1"/>
          <p:nvPr/>
        </p:nvSpPr>
        <p:spPr>
          <a:xfrm>
            <a:off x="3313470" y="3418179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95EA-C422-5EEC-C1E4-69D274388314}"/>
              </a:ext>
            </a:extLst>
          </p:cNvPr>
          <p:cNvSpPr txBox="1"/>
          <p:nvPr/>
        </p:nvSpPr>
        <p:spPr>
          <a:xfrm>
            <a:off x="5692875" y="3409820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DF499-508A-5D2A-1D40-B81A4A8ED69C}"/>
              </a:ext>
            </a:extLst>
          </p:cNvPr>
          <p:cNvSpPr txBox="1"/>
          <p:nvPr/>
        </p:nvSpPr>
        <p:spPr>
          <a:xfrm>
            <a:off x="5692875" y="4074475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DD66A2-0002-2E66-5289-02E2C4EC929C}"/>
              </a:ext>
            </a:extLst>
          </p:cNvPr>
          <p:cNvSpPr txBox="1"/>
          <p:nvPr/>
        </p:nvSpPr>
        <p:spPr>
          <a:xfrm>
            <a:off x="5692875" y="4751913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6D99D-C582-94BB-01F7-7E3ACF2447DB}"/>
              </a:ext>
            </a:extLst>
          </p:cNvPr>
          <p:cNvSpPr txBox="1"/>
          <p:nvPr/>
        </p:nvSpPr>
        <p:spPr>
          <a:xfrm>
            <a:off x="3313469" y="4089274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2816C-CD43-0E81-C36C-D0CDCDD9C1A7}"/>
              </a:ext>
            </a:extLst>
          </p:cNvPr>
          <p:cNvSpPr txBox="1"/>
          <p:nvPr/>
        </p:nvSpPr>
        <p:spPr>
          <a:xfrm>
            <a:off x="5692875" y="2029999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B49650-F78A-A816-C676-34C3FF14DDEA}"/>
              </a:ext>
            </a:extLst>
          </p:cNvPr>
          <p:cNvSpPr txBox="1"/>
          <p:nvPr/>
        </p:nvSpPr>
        <p:spPr>
          <a:xfrm>
            <a:off x="5692875" y="1351324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B07FA3-0828-4427-D3E5-16E4F57E94C2}"/>
              </a:ext>
            </a:extLst>
          </p:cNvPr>
          <p:cNvSpPr txBox="1"/>
          <p:nvPr/>
        </p:nvSpPr>
        <p:spPr>
          <a:xfrm>
            <a:off x="3908321" y="2743321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50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123EF8-D11A-4EBA-C412-D723B9A4A2DC}"/>
              </a:ext>
            </a:extLst>
          </p:cNvPr>
          <p:cNvSpPr txBox="1"/>
          <p:nvPr/>
        </p:nvSpPr>
        <p:spPr>
          <a:xfrm>
            <a:off x="3313471" y="64893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4BBED-4B86-3EC1-6E43-382369F45D1D}"/>
              </a:ext>
            </a:extLst>
          </p:cNvPr>
          <p:cNvSpPr txBox="1"/>
          <p:nvPr/>
        </p:nvSpPr>
        <p:spPr>
          <a:xfrm>
            <a:off x="3313471" y="1351936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D48DC-F1B0-CCCE-4171-4FECF016ADCC}"/>
              </a:ext>
            </a:extLst>
          </p:cNvPr>
          <p:cNvSpPr txBox="1"/>
          <p:nvPr/>
        </p:nvSpPr>
        <p:spPr>
          <a:xfrm>
            <a:off x="3313471" y="2029375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17700-7E36-A709-2D13-EDBD7264742D}"/>
              </a:ext>
            </a:extLst>
          </p:cNvPr>
          <p:cNvSpPr txBox="1"/>
          <p:nvPr/>
        </p:nvSpPr>
        <p:spPr>
          <a:xfrm>
            <a:off x="3313471" y="273238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1268C-0AC8-0810-80BC-33377BDFDE61}"/>
              </a:ext>
            </a:extLst>
          </p:cNvPr>
          <p:cNvSpPr txBox="1"/>
          <p:nvPr/>
        </p:nvSpPr>
        <p:spPr>
          <a:xfrm>
            <a:off x="3313471" y="340982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1BF52-BE04-7B7B-C0BC-783FF36B9C66}"/>
              </a:ext>
            </a:extLst>
          </p:cNvPr>
          <p:cNvSpPr txBox="1"/>
          <p:nvPr/>
        </p:nvSpPr>
        <p:spPr>
          <a:xfrm>
            <a:off x="3313471" y="4074475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51E88-D977-5EB0-6507-F3C3C6DBB2A5}"/>
              </a:ext>
            </a:extLst>
          </p:cNvPr>
          <p:cNvSpPr txBox="1"/>
          <p:nvPr/>
        </p:nvSpPr>
        <p:spPr>
          <a:xfrm>
            <a:off x="3313471" y="4751914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C2CB9-F59B-B8CA-21AF-C6968DF01F7B}"/>
              </a:ext>
            </a:extLst>
          </p:cNvPr>
          <p:cNvSpPr txBox="1"/>
          <p:nvPr/>
        </p:nvSpPr>
        <p:spPr>
          <a:xfrm>
            <a:off x="3908322" y="648929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B7CFEC-DED9-F6F2-DD5E-5C9E712B99F4}"/>
              </a:ext>
            </a:extLst>
          </p:cNvPr>
          <p:cNvSpPr txBox="1"/>
          <p:nvPr/>
        </p:nvSpPr>
        <p:spPr>
          <a:xfrm>
            <a:off x="4503173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57233D-67E7-3A8D-8B47-E649AF091EA5}"/>
              </a:ext>
            </a:extLst>
          </p:cNvPr>
          <p:cNvSpPr txBox="1"/>
          <p:nvPr/>
        </p:nvSpPr>
        <p:spPr>
          <a:xfrm>
            <a:off x="5098024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72E81-C7F2-491B-28BE-B86A28277A22}"/>
              </a:ext>
            </a:extLst>
          </p:cNvPr>
          <p:cNvSpPr txBox="1"/>
          <p:nvPr/>
        </p:nvSpPr>
        <p:spPr>
          <a:xfrm>
            <a:off x="5692875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5DDDCC-D41D-7E8E-9872-1881E483BAB9}"/>
              </a:ext>
            </a:extLst>
          </p:cNvPr>
          <p:cNvSpPr txBox="1"/>
          <p:nvPr/>
        </p:nvSpPr>
        <p:spPr>
          <a:xfrm>
            <a:off x="5692875" y="1351935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52034E-5AA7-BE84-1D6A-8B570918F0B0}"/>
              </a:ext>
            </a:extLst>
          </p:cNvPr>
          <p:cNvSpPr txBox="1"/>
          <p:nvPr/>
        </p:nvSpPr>
        <p:spPr>
          <a:xfrm>
            <a:off x="5692875" y="2029374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0EBEF-C9E9-FDDE-A73E-53430473B0DE}"/>
              </a:ext>
            </a:extLst>
          </p:cNvPr>
          <p:cNvSpPr txBox="1"/>
          <p:nvPr/>
        </p:nvSpPr>
        <p:spPr>
          <a:xfrm>
            <a:off x="5692875" y="273238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55111A-3F3C-D200-1CAE-A261F6525698}"/>
              </a:ext>
            </a:extLst>
          </p:cNvPr>
          <p:cNvSpPr txBox="1"/>
          <p:nvPr/>
        </p:nvSpPr>
        <p:spPr>
          <a:xfrm>
            <a:off x="5098024" y="273238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71BD3-83B5-A3C0-AC5A-764B733EFDAF}"/>
              </a:ext>
            </a:extLst>
          </p:cNvPr>
          <p:cNvSpPr txBox="1"/>
          <p:nvPr/>
        </p:nvSpPr>
        <p:spPr>
          <a:xfrm>
            <a:off x="4503173" y="2732379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24248-2E72-6FE2-D6CB-798432FAEC08}"/>
              </a:ext>
            </a:extLst>
          </p:cNvPr>
          <p:cNvSpPr txBox="1"/>
          <p:nvPr/>
        </p:nvSpPr>
        <p:spPr>
          <a:xfrm>
            <a:off x="3908322" y="2738773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66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123EF8-D11A-4EBA-C412-D723B9A4A2DC}"/>
              </a:ext>
            </a:extLst>
          </p:cNvPr>
          <p:cNvSpPr txBox="1"/>
          <p:nvPr/>
        </p:nvSpPr>
        <p:spPr>
          <a:xfrm>
            <a:off x="3313471" y="64893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4BBED-4B86-3EC1-6E43-382369F45D1D}"/>
              </a:ext>
            </a:extLst>
          </p:cNvPr>
          <p:cNvSpPr txBox="1"/>
          <p:nvPr/>
        </p:nvSpPr>
        <p:spPr>
          <a:xfrm>
            <a:off x="3313471" y="1351936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D48DC-F1B0-CCCE-4171-4FECF016ADCC}"/>
              </a:ext>
            </a:extLst>
          </p:cNvPr>
          <p:cNvSpPr txBox="1"/>
          <p:nvPr/>
        </p:nvSpPr>
        <p:spPr>
          <a:xfrm>
            <a:off x="3313471" y="2029375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17700-7E36-A709-2D13-EDBD7264742D}"/>
              </a:ext>
            </a:extLst>
          </p:cNvPr>
          <p:cNvSpPr txBox="1"/>
          <p:nvPr/>
        </p:nvSpPr>
        <p:spPr>
          <a:xfrm>
            <a:off x="3313471" y="273238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1268C-0AC8-0810-80BC-33377BDFDE61}"/>
              </a:ext>
            </a:extLst>
          </p:cNvPr>
          <p:cNvSpPr txBox="1"/>
          <p:nvPr/>
        </p:nvSpPr>
        <p:spPr>
          <a:xfrm>
            <a:off x="3313471" y="340982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1BF52-BE04-7B7B-C0BC-783FF36B9C66}"/>
              </a:ext>
            </a:extLst>
          </p:cNvPr>
          <p:cNvSpPr txBox="1"/>
          <p:nvPr/>
        </p:nvSpPr>
        <p:spPr>
          <a:xfrm>
            <a:off x="3313471" y="4074475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51E88-D977-5EB0-6507-F3C3C6DBB2A5}"/>
              </a:ext>
            </a:extLst>
          </p:cNvPr>
          <p:cNvSpPr txBox="1"/>
          <p:nvPr/>
        </p:nvSpPr>
        <p:spPr>
          <a:xfrm>
            <a:off x="3313471" y="4751914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C2CB9-F59B-B8CA-21AF-C6968DF01F7B}"/>
              </a:ext>
            </a:extLst>
          </p:cNvPr>
          <p:cNvSpPr txBox="1"/>
          <p:nvPr/>
        </p:nvSpPr>
        <p:spPr>
          <a:xfrm>
            <a:off x="3908322" y="648929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B7CFEC-DED9-F6F2-DD5E-5C9E712B99F4}"/>
              </a:ext>
            </a:extLst>
          </p:cNvPr>
          <p:cNvSpPr txBox="1"/>
          <p:nvPr/>
        </p:nvSpPr>
        <p:spPr>
          <a:xfrm>
            <a:off x="4503173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57233D-67E7-3A8D-8B47-E649AF091EA5}"/>
              </a:ext>
            </a:extLst>
          </p:cNvPr>
          <p:cNvSpPr txBox="1"/>
          <p:nvPr/>
        </p:nvSpPr>
        <p:spPr>
          <a:xfrm>
            <a:off x="5098024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72E81-C7F2-491B-28BE-B86A28277A22}"/>
              </a:ext>
            </a:extLst>
          </p:cNvPr>
          <p:cNvSpPr txBox="1"/>
          <p:nvPr/>
        </p:nvSpPr>
        <p:spPr>
          <a:xfrm>
            <a:off x="5692875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0EBEF-C9E9-FDDE-A73E-53430473B0DE}"/>
              </a:ext>
            </a:extLst>
          </p:cNvPr>
          <p:cNvSpPr txBox="1"/>
          <p:nvPr/>
        </p:nvSpPr>
        <p:spPr>
          <a:xfrm>
            <a:off x="5692875" y="273238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55111A-3F3C-D200-1CAE-A261F6525698}"/>
              </a:ext>
            </a:extLst>
          </p:cNvPr>
          <p:cNvSpPr txBox="1"/>
          <p:nvPr/>
        </p:nvSpPr>
        <p:spPr>
          <a:xfrm>
            <a:off x="5098024" y="273238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71BD3-83B5-A3C0-AC5A-764B733EFDAF}"/>
              </a:ext>
            </a:extLst>
          </p:cNvPr>
          <p:cNvSpPr txBox="1"/>
          <p:nvPr/>
        </p:nvSpPr>
        <p:spPr>
          <a:xfrm>
            <a:off x="4503173" y="2732379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24248-2E72-6FE2-D6CB-798432FAEC08}"/>
              </a:ext>
            </a:extLst>
          </p:cNvPr>
          <p:cNvSpPr txBox="1"/>
          <p:nvPr/>
        </p:nvSpPr>
        <p:spPr>
          <a:xfrm>
            <a:off x="3908322" y="2738773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66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123EF8-D11A-4EBA-C412-D723B9A4A2DC}"/>
              </a:ext>
            </a:extLst>
          </p:cNvPr>
          <p:cNvSpPr txBox="1"/>
          <p:nvPr/>
        </p:nvSpPr>
        <p:spPr>
          <a:xfrm>
            <a:off x="3313471" y="64893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4BBED-4B86-3EC1-6E43-382369F45D1D}"/>
              </a:ext>
            </a:extLst>
          </p:cNvPr>
          <p:cNvSpPr txBox="1"/>
          <p:nvPr/>
        </p:nvSpPr>
        <p:spPr>
          <a:xfrm>
            <a:off x="4507522" y="1351936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D48DC-F1B0-CCCE-4171-4FECF016ADCC}"/>
              </a:ext>
            </a:extLst>
          </p:cNvPr>
          <p:cNvSpPr txBox="1"/>
          <p:nvPr/>
        </p:nvSpPr>
        <p:spPr>
          <a:xfrm>
            <a:off x="4507522" y="2029375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C2CB9-F59B-B8CA-21AF-C6968DF01F7B}"/>
              </a:ext>
            </a:extLst>
          </p:cNvPr>
          <p:cNvSpPr txBox="1"/>
          <p:nvPr/>
        </p:nvSpPr>
        <p:spPr>
          <a:xfrm>
            <a:off x="3908322" y="648929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B7CFEC-DED9-F6F2-DD5E-5C9E712B99F4}"/>
              </a:ext>
            </a:extLst>
          </p:cNvPr>
          <p:cNvSpPr txBox="1"/>
          <p:nvPr/>
        </p:nvSpPr>
        <p:spPr>
          <a:xfrm>
            <a:off x="4503173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57233D-67E7-3A8D-8B47-E649AF091EA5}"/>
              </a:ext>
            </a:extLst>
          </p:cNvPr>
          <p:cNvSpPr txBox="1"/>
          <p:nvPr/>
        </p:nvSpPr>
        <p:spPr>
          <a:xfrm>
            <a:off x="5098024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72E81-C7F2-491B-28BE-B86A28277A22}"/>
              </a:ext>
            </a:extLst>
          </p:cNvPr>
          <p:cNvSpPr txBox="1"/>
          <p:nvPr/>
        </p:nvSpPr>
        <p:spPr>
          <a:xfrm>
            <a:off x="5692875" y="648928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71BD3-83B5-A3C0-AC5A-764B733EFDAF}"/>
              </a:ext>
            </a:extLst>
          </p:cNvPr>
          <p:cNvSpPr txBox="1"/>
          <p:nvPr/>
        </p:nvSpPr>
        <p:spPr>
          <a:xfrm>
            <a:off x="4503173" y="2732379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95EA-C422-5EEC-C1E4-69D274388314}"/>
              </a:ext>
            </a:extLst>
          </p:cNvPr>
          <p:cNvSpPr txBox="1"/>
          <p:nvPr/>
        </p:nvSpPr>
        <p:spPr>
          <a:xfrm>
            <a:off x="4508523" y="340982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DF499-508A-5D2A-1D40-B81A4A8ED69C}"/>
              </a:ext>
            </a:extLst>
          </p:cNvPr>
          <p:cNvSpPr txBox="1"/>
          <p:nvPr/>
        </p:nvSpPr>
        <p:spPr>
          <a:xfrm>
            <a:off x="4508523" y="4074475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8B4673-6DD6-0162-996E-E3DB080A3A42}"/>
              </a:ext>
            </a:extLst>
          </p:cNvPr>
          <p:cNvSpPr txBox="1"/>
          <p:nvPr/>
        </p:nvSpPr>
        <p:spPr>
          <a:xfrm>
            <a:off x="4504177" y="475191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LID4096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44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169</TotalTime>
  <Words>388</Words>
  <Application>Microsoft Office PowerPoint</Application>
  <PresentationFormat>Widescreen</PresentationFormat>
  <Paragraphs>388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Vermeent, P.C.S. (Stefan)</dc:creator>
  <cp:lastModifiedBy>Vermeent, P.C.S. (Stefan)</cp:lastModifiedBy>
  <cp:revision>4</cp:revision>
  <dcterms:created xsi:type="dcterms:W3CDTF">2023-03-28T07:45:08Z</dcterms:created>
  <dcterms:modified xsi:type="dcterms:W3CDTF">2023-03-28T10:36:30Z</dcterms:modified>
</cp:coreProperties>
</file>