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LID4096"/>
    </a:defPPr>
    <a:lvl1pPr marL="0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8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6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8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76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44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12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80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53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E070-09EB-E95C-E74C-6C7BA3205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87603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E234F-60B3-DBA1-0E5C-475BE41DC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5"/>
            <a:ext cx="9144000" cy="1655765"/>
          </a:xfrm>
        </p:spPr>
        <p:txBody>
          <a:bodyPr/>
          <a:lstStyle>
            <a:lvl1pPr marL="0" indent="0" algn="ctr">
              <a:buNone/>
              <a:defRPr sz="2402"/>
            </a:lvl1pPr>
            <a:lvl2pPr marL="457063" indent="0" algn="ctr">
              <a:buNone/>
              <a:defRPr sz="2001"/>
            </a:lvl2pPr>
            <a:lvl3pPr marL="914119" indent="0" algn="ctr">
              <a:buNone/>
              <a:defRPr sz="1800"/>
            </a:lvl3pPr>
            <a:lvl4pPr marL="1371182" indent="0" algn="ctr">
              <a:buNone/>
              <a:defRPr sz="1599"/>
            </a:lvl4pPr>
            <a:lvl5pPr marL="1828245" indent="0" algn="ctr">
              <a:buNone/>
              <a:defRPr sz="1599"/>
            </a:lvl5pPr>
            <a:lvl6pPr marL="2285301" indent="0" algn="ctr">
              <a:buNone/>
              <a:defRPr sz="1599"/>
            </a:lvl6pPr>
            <a:lvl7pPr marL="2742365" indent="0" algn="ctr">
              <a:buNone/>
              <a:defRPr sz="1599"/>
            </a:lvl7pPr>
            <a:lvl8pPr marL="3199428" indent="0" algn="ctr">
              <a:buNone/>
              <a:defRPr sz="1599"/>
            </a:lvl8pPr>
            <a:lvl9pPr marL="3656484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C529-2A31-F5C7-E271-71298805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4E41D-BD4B-FE2E-36B0-F6FB795C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8290C-4740-11B4-DA5A-1CC282F7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133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DBA5-9EFA-A36D-B464-FC624A9A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8C337-963C-3D54-DEA4-982CF2983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2FB62-366C-1192-5C8F-5CDACD47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46EA7-5BFF-A1B2-A95C-CB13D2C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0D743-95DD-5E6E-655C-9DE59E02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3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5267C-6CAD-FC0D-0A95-98B2F909C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3"/>
            <a:ext cx="2628900" cy="58118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7DBBB-5BE6-E210-2124-CE1BAAE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3"/>
            <a:ext cx="7734300" cy="58118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8D08-0106-3E49-8509-09D729F8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991DE-875F-4542-C0B7-8306A835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4709-0F9A-A2DF-96C6-EA612851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990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300B-7E88-7386-B27C-24321D9E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7708C-E56F-24BA-AC75-4F97E7A0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392ED-A0F3-AB26-911A-1977DDAB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1640-8778-A17B-BFD4-F3216319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09A7-6B01-6B4F-AB6E-A53501C3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352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058F-4F7A-C56D-F53C-19F9B763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7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2416-0BA5-ACB3-E08B-485A8C4A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0"/>
            <a:ext cx="10515600" cy="1500189"/>
          </a:xfrm>
        </p:spPr>
        <p:txBody>
          <a:bodyPr/>
          <a:lstStyle>
            <a:lvl1pPr marL="0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1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18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24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530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236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942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6484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B2C5-8F25-A76F-9F4E-14E692B1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097C-20D3-4AD8-A20A-22A77743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F2D5D-9895-CCFC-54C9-25B396AF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388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AED4-C27D-17A0-7012-C5E31E0E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B3543-8AAB-B69E-C8D9-8B6198EBE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33"/>
            <a:ext cx="5181600" cy="4351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68103-7522-9379-D732-2C1EA1F95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33"/>
            <a:ext cx="5181600" cy="4351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C3E3C-015D-58D3-220A-9FDECCD5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6558-FC24-36B7-9891-6FFCBB1C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404AB-D330-A68E-CCC9-B43FD4AB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750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BB80-DD22-4898-6E7D-652559C4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3"/>
            <a:ext cx="10515600" cy="1325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EAA75-1A2D-C0E3-D0B4-E06AA68B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59"/>
            <a:ext cx="5157787" cy="823915"/>
          </a:xfrm>
        </p:spPr>
        <p:txBody>
          <a:bodyPr anchor="b"/>
          <a:lstStyle>
            <a:lvl1pPr marL="0" indent="0">
              <a:buNone/>
              <a:defRPr sz="2402" b="1"/>
            </a:lvl1pPr>
            <a:lvl2pPr marL="457063" indent="0">
              <a:buNone/>
              <a:defRPr sz="2001" b="1"/>
            </a:lvl2pPr>
            <a:lvl3pPr marL="914119" indent="0">
              <a:buNone/>
              <a:defRPr sz="1800" b="1"/>
            </a:lvl3pPr>
            <a:lvl4pPr marL="1371182" indent="0">
              <a:buNone/>
              <a:defRPr sz="1599" b="1"/>
            </a:lvl4pPr>
            <a:lvl5pPr marL="1828245" indent="0">
              <a:buNone/>
              <a:defRPr sz="1599" b="1"/>
            </a:lvl5pPr>
            <a:lvl6pPr marL="2285301" indent="0">
              <a:buNone/>
              <a:defRPr sz="1599" b="1"/>
            </a:lvl6pPr>
            <a:lvl7pPr marL="2742365" indent="0">
              <a:buNone/>
              <a:defRPr sz="1599" b="1"/>
            </a:lvl7pPr>
            <a:lvl8pPr marL="3199428" indent="0">
              <a:buNone/>
              <a:defRPr sz="1599" b="1"/>
            </a:lvl8pPr>
            <a:lvl9pPr marL="3656484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2CA0D-69D3-CCCD-362C-9E05AD51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68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EBFB2-6B5A-CCD1-81CF-AE39BF3C5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59"/>
            <a:ext cx="5183188" cy="823915"/>
          </a:xfrm>
        </p:spPr>
        <p:txBody>
          <a:bodyPr anchor="b"/>
          <a:lstStyle>
            <a:lvl1pPr marL="0" indent="0">
              <a:buNone/>
              <a:defRPr sz="2402" b="1"/>
            </a:lvl1pPr>
            <a:lvl2pPr marL="457063" indent="0">
              <a:buNone/>
              <a:defRPr sz="2001" b="1"/>
            </a:lvl2pPr>
            <a:lvl3pPr marL="914119" indent="0">
              <a:buNone/>
              <a:defRPr sz="1800" b="1"/>
            </a:lvl3pPr>
            <a:lvl4pPr marL="1371182" indent="0">
              <a:buNone/>
              <a:defRPr sz="1599" b="1"/>
            </a:lvl4pPr>
            <a:lvl5pPr marL="1828245" indent="0">
              <a:buNone/>
              <a:defRPr sz="1599" b="1"/>
            </a:lvl5pPr>
            <a:lvl6pPr marL="2285301" indent="0">
              <a:buNone/>
              <a:defRPr sz="1599" b="1"/>
            </a:lvl6pPr>
            <a:lvl7pPr marL="2742365" indent="0">
              <a:buNone/>
              <a:defRPr sz="1599" b="1"/>
            </a:lvl7pPr>
            <a:lvl8pPr marL="3199428" indent="0">
              <a:buNone/>
              <a:defRPr sz="1599" b="1"/>
            </a:lvl8pPr>
            <a:lvl9pPr marL="3656484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6250C-456A-9F1E-423B-9FE106E5E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4"/>
            <a:ext cx="5183188" cy="368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542AA-F6C3-1D87-1794-0D5E29A9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32F8B-7EC4-F443-68F3-D268070C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C192C-AE03-7695-E333-CA27CCBF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148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511-9A43-A28C-1A45-8BC5F06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AFC1C-78BE-433D-8DB3-821C718B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BC47E-ED3B-45E6-4AC7-1FDDB2B2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CCD97-E3A6-891C-95E4-3D2E8EB9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0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4B4A2-5369-907B-D295-52C0CDF2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89E7A-BAD5-EBC1-D900-CD981F2D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7F8D2-1B7B-24A7-AF99-D2D0C1FD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437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08E7-EBAD-3CCD-F610-8A4490FC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81F3-DCBB-3B81-1239-1A826B00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4"/>
            <a:ext cx="6172200" cy="4873625"/>
          </a:xfrm>
        </p:spPr>
        <p:txBody>
          <a:bodyPr/>
          <a:lstStyle>
            <a:lvl1pPr>
              <a:defRPr sz="3198"/>
            </a:lvl1pPr>
            <a:lvl2pPr>
              <a:defRPr sz="2797"/>
            </a:lvl2pPr>
            <a:lvl3pPr>
              <a:defRPr sz="2402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E0DCD-4D80-D868-2F81-00C00AA5E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90"/>
          </a:xfrm>
        </p:spPr>
        <p:txBody>
          <a:bodyPr/>
          <a:lstStyle>
            <a:lvl1pPr marL="0" indent="0">
              <a:buNone/>
              <a:defRPr sz="1599"/>
            </a:lvl1pPr>
            <a:lvl2pPr marL="457063" indent="0">
              <a:buNone/>
              <a:defRPr sz="1398"/>
            </a:lvl2pPr>
            <a:lvl3pPr marL="914119" indent="0">
              <a:buNone/>
              <a:defRPr sz="1198"/>
            </a:lvl3pPr>
            <a:lvl4pPr marL="1371182" indent="0">
              <a:buNone/>
              <a:defRPr sz="997"/>
            </a:lvl4pPr>
            <a:lvl5pPr marL="1828245" indent="0">
              <a:buNone/>
              <a:defRPr sz="997"/>
            </a:lvl5pPr>
            <a:lvl6pPr marL="2285301" indent="0">
              <a:buNone/>
              <a:defRPr sz="997"/>
            </a:lvl6pPr>
            <a:lvl7pPr marL="2742365" indent="0">
              <a:buNone/>
              <a:defRPr sz="997"/>
            </a:lvl7pPr>
            <a:lvl8pPr marL="3199428" indent="0">
              <a:buNone/>
              <a:defRPr sz="997"/>
            </a:lvl8pPr>
            <a:lvl9pPr marL="3656484" indent="0">
              <a:buNone/>
              <a:defRPr sz="9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6594-4FBE-E640-D922-A3872D41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DC727-40E0-1F72-86ED-4FC1D6B5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9A489-EA2E-BB16-FEFF-FFAE739B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928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295B-FD4C-D3C5-AA4B-7228C805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1FF9D-B30C-7ADA-9DB1-D51D7717D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200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7063" indent="0">
              <a:buNone/>
              <a:defRPr sz="2797"/>
            </a:lvl2pPr>
            <a:lvl3pPr marL="914119" indent="0">
              <a:buNone/>
              <a:defRPr sz="2402"/>
            </a:lvl3pPr>
            <a:lvl4pPr marL="1371182" indent="0">
              <a:buNone/>
              <a:defRPr sz="2001"/>
            </a:lvl4pPr>
            <a:lvl5pPr marL="1828245" indent="0">
              <a:buNone/>
              <a:defRPr sz="2001"/>
            </a:lvl5pPr>
            <a:lvl6pPr marL="2285301" indent="0">
              <a:buNone/>
              <a:defRPr sz="2001"/>
            </a:lvl6pPr>
            <a:lvl7pPr marL="2742365" indent="0">
              <a:buNone/>
              <a:defRPr sz="2001"/>
            </a:lvl7pPr>
            <a:lvl8pPr marL="3199428" indent="0">
              <a:buNone/>
              <a:defRPr sz="2001"/>
            </a:lvl8pPr>
            <a:lvl9pPr marL="3656484" indent="0">
              <a:buNone/>
              <a:defRPr sz="2001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ECBE5-69F7-D71B-36FD-CCC97C433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90"/>
          </a:xfrm>
        </p:spPr>
        <p:txBody>
          <a:bodyPr/>
          <a:lstStyle>
            <a:lvl1pPr marL="0" indent="0">
              <a:buNone/>
              <a:defRPr sz="1599"/>
            </a:lvl1pPr>
            <a:lvl2pPr marL="457063" indent="0">
              <a:buNone/>
              <a:defRPr sz="1398"/>
            </a:lvl2pPr>
            <a:lvl3pPr marL="914119" indent="0">
              <a:buNone/>
              <a:defRPr sz="1198"/>
            </a:lvl3pPr>
            <a:lvl4pPr marL="1371182" indent="0">
              <a:buNone/>
              <a:defRPr sz="997"/>
            </a:lvl4pPr>
            <a:lvl5pPr marL="1828245" indent="0">
              <a:buNone/>
              <a:defRPr sz="997"/>
            </a:lvl5pPr>
            <a:lvl6pPr marL="2285301" indent="0">
              <a:buNone/>
              <a:defRPr sz="997"/>
            </a:lvl6pPr>
            <a:lvl7pPr marL="2742365" indent="0">
              <a:buNone/>
              <a:defRPr sz="997"/>
            </a:lvl7pPr>
            <a:lvl8pPr marL="3199428" indent="0">
              <a:buNone/>
              <a:defRPr sz="997"/>
            </a:lvl8pPr>
            <a:lvl9pPr marL="3656484" indent="0">
              <a:buNone/>
              <a:defRPr sz="9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FFE32-DC65-52A0-18AE-F3441653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C0511-0021-47F9-A3B9-620BD132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47DF7-01EB-81AE-1887-B2157F47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603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0CFB2-5098-5415-D8AB-ACCA0380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6467F-0439-5958-C580-B6B7C2392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33"/>
            <a:ext cx="10515600" cy="4351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B1AC-67AA-F0E0-E5BB-F4390E046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6D2F-3FB6-A8E3-309C-60738D284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436E8-E570-AF08-D34E-F11C384CA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520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119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2" indent="-228532" algn="l" defTabSz="914119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595" indent="-228532" algn="l" defTabSz="9141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1" indent="-228532" algn="l" defTabSz="9141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599714" indent="-228532" algn="l" defTabSz="9141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77" indent="-228532" algn="l" defTabSz="9141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33" indent="-228532" algn="l" defTabSz="9141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96" indent="-228532" algn="l" defTabSz="9141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59" indent="-228532" algn="l" defTabSz="9141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15" indent="-228532" algn="l" defTabSz="9141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2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45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1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65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2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84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F07B-D447-87AB-5E1D-FC540340A898}"/>
              </a:ext>
            </a:extLst>
          </p:cNvPr>
          <p:cNvSpPr/>
          <p:nvPr/>
        </p:nvSpPr>
        <p:spPr>
          <a:xfrm>
            <a:off x="3458183" y="884904"/>
            <a:ext cx="2814798" cy="4657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1268C-0AC8-0810-80BC-33377BDFDE61}"/>
              </a:ext>
            </a:extLst>
          </p:cNvPr>
          <p:cNvSpPr txBox="1"/>
          <p:nvPr/>
        </p:nvSpPr>
        <p:spPr>
          <a:xfrm>
            <a:off x="3313471" y="340982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1BF52-BE04-7B7B-C0BC-783FF36B9C66}"/>
              </a:ext>
            </a:extLst>
          </p:cNvPr>
          <p:cNvSpPr txBox="1"/>
          <p:nvPr/>
        </p:nvSpPr>
        <p:spPr>
          <a:xfrm>
            <a:off x="3313471" y="40744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DDDCC-D41D-7E8E-9872-1881E483BAB9}"/>
              </a:ext>
            </a:extLst>
          </p:cNvPr>
          <p:cNvSpPr txBox="1"/>
          <p:nvPr/>
        </p:nvSpPr>
        <p:spPr>
          <a:xfrm>
            <a:off x="5692875" y="135193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2034E-5AA7-BE84-1D6A-8B570918F0B0}"/>
              </a:ext>
            </a:extLst>
          </p:cNvPr>
          <p:cNvSpPr txBox="1"/>
          <p:nvPr/>
        </p:nvSpPr>
        <p:spPr>
          <a:xfrm>
            <a:off x="5692875" y="2029374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88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F07B-D447-87AB-5E1D-FC540340A898}"/>
              </a:ext>
            </a:extLst>
          </p:cNvPr>
          <p:cNvSpPr/>
          <p:nvPr/>
        </p:nvSpPr>
        <p:spPr>
          <a:xfrm>
            <a:off x="3458183" y="884904"/>
            <a:ext cx="2814798" cy="4657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3310221" y="340982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3310221" y="40744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63F6E-8411-7837-F5E6-88D675477A62}"/>
              </a:ext>
            </a:extLst>
          </p:cNvPr>
          <p:cNvSpPr txBox="1"/>
          <p:nvPr/>
        </p:nvSpPr>
        <p:spPr>
          <a:xfrm>
            <a:off x="5100699" y="475191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B4673-6DD6-0162-996E-E3DB080A3A42}"/>
              </a:ext>
            </a:extLst>
          </p:cNvPr>
          <p:cNvSpPr txBox="1"/>
          <p:nvPr/>
        </p:nvSpPr>
        <p:spPr>
          <a:xfrm>
            <a:off x="4504177" y="475191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E5188-737E-DDDF-56E1-8645062A856F}"/>
              </a:ext>
            </a:extLst>
          </p:cNvPr>
          <p:cNvSpPr txBox="1"/>
          <p:nvPr/>
        </p:nvSpPr>
        <p:spPr>
          <a:xfrm>
            <a:off x="3912001" y="475830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6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F07B-D447-87AB-5E1D-FC540340A898}"/>
              </a:ext>
            </a:extLst>
          </p:cNvPr>
          <p:cNvSpPr/>
          <p:nvPr/>
        </p:nvSpPr>
        <p:spPr>
          <a:xfrm>
            <a:off x="3458183" y="884904"/>
            <a:ext cx="2814798" cy="4657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3310221" y="340982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3310221" y="40744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63F6E-8411-7837-F5E6-88D675477A62}"/>
              </a:ext>
            </a:extLst>
          </p:cNvPr>
          <p:cNvSpPr txBox="1"/>
          <p:nvPr/>
        </p:nvSpPr>
        <p:spPr>
          <a:xfrm>
            <a:off x="5100699" y="475191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B4673-6DD6-0162-996E-E3DB080A3A42}"/>
              </a:ext>
            </a:extLst>
          </p:cNvPr>
          <p:cNvSpPr txBox="1"/>
          <p:nvPr/>
        </p:nvSpPr>
        <p:spPr>
          <a:xfrm>
            <a:off x="4504177" y="475191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E5188-737E-DDDF-56E1-8645062A856F}"/>
              </a:ext>
            </a:extLst>
          </p:cNvPr>
          <p:cNvSpPr txBox="1"/>
          <p:nvPr/>
        </p:nvSpPr>
        <p:spPr>
          <a:xfrm>
            <a:off x="3912001" y="475830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6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F07B-D447-87AB-5E1D-FC540340A898}"/>
              </a:ext>
            </a:extLst>
          </p:cNvPr>
          <p:cNvSpPr/>
          <p:nvPr/>
        </p:nvSpPr>
        <p:spPr>
          <a:xfrm>
            <a:off x="3458183" y="884904"/>
            <a:ext cx="2814798" cy="4657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3310221" y="340982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3310221" y="40744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63F6E-8411-7837-F5E6-88D675477A62}"/>
              </a:ext>
            </a:extLst>
          </p:cNvPr>
          <p:cNvSpPr txBox="1"/>
          <p:nvPr/>
        </p:nvSpPr>
        <p:spPr>
          <a:xfrm>
            <a:off x="5100699" y="475191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B4673-6DD6-0162-996E-E3DB080A3A42}"/>
              </a:ext>
            </a:extLst>
          </p:cNvPr>
          <p:cNvSpPr txBox="1"/>
          <p:nvPr/>
        </p:nvSpPr>
        <p:spPr>
          <a:xfrm>
            <a:off x="4504177" y="475191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E5188-737E-DDDF-56E1-8645062A856F}"/>
              </a:ext>
            </a:extLst>
          </p:cNvPr>
          <p:cNvSpPr txBox="1"/>
          <p:nvPr/>
        </p:nvSpPr>
        <p:spPr>
          <a:xfrm>
            <a:off x="3912001" y="475830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1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F07B-D447-87AB-5E1D-FC540340A898}"/>
              </a:ext>
            </a:extLst>
          </p:cNvPr>
          <p:cNvSpPr/>
          <p:nvPr/>
        </p:nvSpPr>
        <p:spPr>
          <a:xfrm>
            <a:off x="3458183" y="884904"/>
            <a:ext cx="2814798" cy="4657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1268C-0AC8-0810-80BC-33377BDFDE61}"/>
              </a:ext>
            </a:extLst>
          </p:cNvPr>
          <p:cNvSpPr txBox="1"/>
          <p:nvPr/>
        </p:nvSpPr>
        <p:spPr>
          <a:xfrm>
            <a:off x="3313471" y="340982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1BF52-BE04-7B7B-C0BC-783FF36B9C66}"/>
              </a:ext>
            </a:extLst>
          </p:cNvPr>
          <p:cNvSpPr txBox="1"/>
          <p:nvPr/>
        </p:nvSpPr>
        <p:spPr>
          <a:xfrm>
            <a:off x="3313471" y="40744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6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F07B-D447-87AB-5E1D-FC540340A898}"/>
              </a:ext>
            </a:extLst>
          </p:cNvPr>
          <p:cNvSpPr/>
          <p:nvPr/>
        </p:nvSpPr>
        <p:spPr>
          <a:xfrm>
            <a:off x="3458183" y="884904"/>
            <a:ext cx="2814798" cy="4657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4503173" y="1351936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4503173" y="20293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4508523" y="340982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4508523" y="40744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B4673-6DD6-0162-996E-E3DB080A3A42}"/>
              </a:ext>
            </a:extLst>
          </p:cNvPr>
          <p:cNvSpPr txBox="1"/>
          <p:nvPr/>
        </p:nvSpPr>
        <p:spPr>
          <a:xfrm>
            <a:off x="4504177" y="4751911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9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F07B-D447-87AB-5E1D-FC540340A898}"/>
              </a:ext>
            </a:extLst>
          </p:cNvPr>
          <p:cNvSpPr/>
          <p:nvPr/>
        </p:nvSpPr>
        <p:spPr>
          <a:xfrm>
            <a:off x="3458183" y="884904"/>
            <a:ext cx="2814798" cy="4657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313470" y="34181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5692875" y="340982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5692875" y="40744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6D99D-C582-94BB-01F7-7E3ACF2447DB}"/>
              </a:ext>
            </a:extLst>
          </p:cNvPr>
          <p:cNvSpPr txBox="1"/>
          <p:nvPr/>
        </p:nvSpPr>
        <p:spPr>
          <a:xfrm>
            <a:off x="3313469" y="408927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2816C-CD43-0E81-C36C-D0CDCDD9C1A7}"/>
              </a:ext>
            </a:extLst>
          </p:cNvPr>
          <p:cNvSpPr txBox="1"/>
          <p:nvPr/>
        </p:nvSpPr>
        <p:spPr>
          <a:xfrm>
            <a:off x="5692875" y="202999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49650-F78A-A816-C676-34C3FF14DDEA}"/>
              </a:ext>
            </a:extLst>
          </p:cNvPr>
          <p:cNvSpPr txBox="1"/>
          <p:nvPr/>
        </p:nvSpPr>
        <p:spPr>
          <a:xfrm>
            <a:off x="5692875" y="135132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B07FA3-0828-4427-D3E5-16E4F57E94C2}"/>
              </a:ext>
            </a:extLst>
          </p:cNvPr>
          <p:cNvSpPr txBox="1"/>
          <p:nvPr/>
        </p:nvSpPr>
        <p:spPr>
          <a:xfrm>
            <a:off x="3908321" y="274332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0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F07B-D447-87AB-5E1D-FC540340A898}"/>
              </a:ext>
            </a:extLst>
          </p:cNvPr>
          <p:cNvSpPr/>
          <p:nvPr/>
        </p:nvSpPr>
        <p:spPr>
          <a:xfrm>
            <a:off x="3458183" y="884904"/>
            <a:ext cx="2814798" cy="4657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313470" y="34181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5692875" y="340982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5692875" y="40744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6D99D-C582-94BB-01F7-7E3ACF2447DB}"/>
              </a:ext>
            </a:extLst>
          </p:cNvPr>
          <p:cNvSpPr txBox="1"/>
          <p:nvPr/>
        </p:nvSpPr>
        <p:spPr>
          <a:xfrm>
            <a:off x="3313469" y="408927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2816C-CD43-0E81-C36C-D0CDCDD9C1A7}"/>
              </a:ext>
            </a:extLst>
          </p:cNvPr>
          <p:cNvSpPr txBox="1"/>
          <p:nvPr/>
        </p:nvSpPr>
        <p:spPr>
          <a:xfrm>
            <a:off x="5692875" y="202999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49650-F78A-A816-C676-34C3FF14DDEA}"/>
              </a:ext>
            </a:extLst>
          </p:cNvPr>
          <p:cNvSpPr txBox="1"/>
          <p:nvPr/>
        </p:nvSpPr>
        <p:spPr>
          <a:xfrm>
            <a:off x="5692875" y="135132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B07FA3-0828-4427-D3E5-16E4F57E94C2}"/>
              </a:ext>
            </a:extLst>
          </p:cNvPr>
          <p:cNvSpPr txBox="1"/>
          <p:nvPr/>
        </p:nvSpPr>
        <p:spPr>
          <a:xfrm>
            <a:off x="3908321" y="274332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7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F07B-D447-87AB-5E1D-FC540340A898}"/>
              </a:ext>
            </a:extLst>
          </p:cNvPr>
          <p:cNvSpPr/>
          <p:nvPr/>
        </p:nvSpPr>
        <p:spPr>
          <a:xfrm>
            <a:off x="3458183" y="884904"/>
            <a:ext cx="2814798" cy="4657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313470" y="34181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5692875" y="340982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5692875" y="40744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6D99D-C582-94BB-01F7-7E3ACF2447DB}"/>
              </a:ext>
            </a:extLst>
          </p:cNvPr>
          <p:cNvSpPr txBox="1"/>
          <p:nvPr/>
        </p:nvSpPr>
        <p:spPr>
          <a:xfrm>
            <a:off x="3313469" y="408927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2816C-CD43-0E81-C36C-D0CDCDD9C1A7}"/>
              </a:ext>
            </a:extLst>
          </p:cNvPr>
          <p:cNvSpPr txBox="1"/>
          <p:nvPr/>
        </p:nvSpPr>
        <p:spPr>
          <a:xfrm>
            <a:off x="5692875" y="202999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49650-F78A-A816-C676-34C3FF14DDEA}"/>
              </a:ext>
            </a:extLst>
          </p:cNvPr>
          <p:cNvSpPr txBox="1"/>
          <p:nvPr/>
        </p:nvSpPr>
        <p:spPr>
          <a:xfrm>
            <a:off x="5692875" y="135132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B07FA3-0828-4427-D3E5-16E4F57E94C2}"/>
              </a:ext>
            </a:extLst>
          </p:cNvPr>
          <p:cNvSpPr txBox="1"/>
          <p:nvPr/>
        </p:nvSpPr>
        <p:spPr>
          <a:xfrm>
            <a:off x="3908321" y="274332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0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F07B-D447-87AB-5E1D-FC540340A898}"/>
              </a:ext>
            </a:extLst>
          </p:cNvPr>
          <p:cNvSpPr/>
          <p:nvPr/>
        </p:nvSpPr>
        <p:spPr>
          <a:xfrm>
            <a:off x="3458183" y="884904"/>
            <a:ext cx="2814798" cy="4657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1268C-0AC8-0810-80BC-33377BDFDE61}"/>
              </a:ext>
            </a:extLst>
          </p:cNvPr>
          <p:cNvSpPr txBox="1"/>
          <p:nvPr/>
        </p:nvSpPr>
        <p:spPr>
          <a:xfrm>
            <a:off x="3313471" y="340982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1BF52-BE04-7B7B-C0BC-783FF36B9C66}"/>
              </a:ext>
            </a:extLst>
          </p:cNvPr>
          <p:cNvSpPr txBox="1"/>
          <p:nvPr/>
        </p:nvSpPr>
        <p:spPr>
          <a:xfrm>
            <a:off x="3313471" y="40744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DDDCC-D41D-7E8E-9872-1881E483BAB9}"/>
              </a:ext>
            </a:extLst>
          </p:cNvPr>
          <p:cNvSpPr txBox="1"/>
          <p:nvPr/>
        </p:nvSpPr>
        <p:spPr>
          <a:xfrm>
            <a:off x="5692875" y="135193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2034E-5AA7-BE84-1D6A-8B570918F0B0}"/>
              </a:ext>
            </a:extLst>
          </p:cNvPr>
          <p:cNvSpPr txBox="1"/>
          <p:nvPr/>
        </p:nvSpPr>
        <p:spPr>
          <a:xfrm>
            <a:off x="5692875" y="202937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6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F07B-D447-87AB-5E1D-FC540340A898}"/>
              </a:ext>
            </a:extLst>
          </p:cNvPr>
          <p:cNvSpPr/>
          <p:nvPr/>
        </p:nvSpPr>
        <p:spPr>
          <a:xfrm>
            <a:off x="3458183" y="884904"/>
            <a:ext cx="2814798" cy="4657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1268C-0AC8-0810-80BC-33377BDFDE61}"/>
              </a:ext>
            </a:extLst>
          </p:cNvPr>
          <p:cNvSpPr txBox="1"/>
          <p:nvPr/>
        </p:nvSpPr>
        <p:spPr>
          <a:xfrm>
            <a:off x="3313471" y="340982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1BF52-BE04-7B7B-C0BC-783FF36B9C66}"/>
              </a:ext>
            </a:extLst>
          </p:cNvPr>
          <p:cNvSpPr txBox="1"/>
          <p:nvPr/>
        </p:nvSpPr>
        <p:spPr>
          <a:xfrm>
            <a:off x="3313471" y="40744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6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F07B-D447-87AB-5E1D-FC540340A898}"/>
              </a:ext>
            </a:extLst>
          </p:cNvPr>
          <p:cNvSpPr/>
          <p:nvPr/>
        </p:nvSpPr>
        <p:spPr>
          <a:xfrm>
            <a:off x="3458183" y="884904"/>
            <a:ext cx="2814798" cy="4657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4507522" y="135193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4507522" y="20293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4508523" y="340982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4508523" y="40744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B4673-6DD6-0162-996E-E3DB080A3A42}"/>
              </a:ext>
            </a:extLst>
          </p:cNvPr>
          <p:cNvSpPr txBox="1"/>
          <p:nvPr/>
        </p:nvSpPr>
        <p:spPr>
          <a:xfrm>
            <a:off x="4504177" y="475191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4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142</TotalTime>
  <Words>194</Words>
  <Application>Microsoft Office PowerPoint</Application>
  <PresentationFormat>Widescreen</PresentationFormat>
  <Paragraphs>194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Vermeent, P.C.S. (Stefan)</dc:creator>
  <cp:lastModifiedBy>Vermeent, P.C.S. (Stefan)</cp:lastModifiedBy>
  <cp:revision>2</cp:revision>
  <dcterms:created xsi:type="dcterms:W3CDTF">2023-03-28T07:45:08Z</dcterms:created>
  <dcterms:modified xsi:type="dcterms:W3CDTF">2023-03-28T10:09:14Z</dcterms:modified>
</cp:coreProperties>
</file>