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60" d="100"/>
          <a:sy n="160" d="100"/>
        </p:scale>
        <p:origin x="17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8255-6875-37DB-6626-095BE898E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FA862-6A00-4EAF-E459-F0DE089B5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1F38-B3AB-4A68-8E3B-377C62EB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0D22-0909-2856-C00E-51380AE0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FBFD-5F99-A004-165D-FE9DAA0F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139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F0F2-0F96-FB09-D33C-36B12DAB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51CC-5D2C-5534-76B7-5B43B81E6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32B1-7486-3239-3D54-C7D89E3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6051-80DF-7C88-5014-75C62248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A7A9-4876-3E35-7825-4EEBDA22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17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6F12E-807D-FE02-28A9-E1C057912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A123F-81EB-B1C6-E93C-86E87624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0FEF-954F-70F0-6A48-31411CCC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51DE-73C5-B4D7-DCC6-86FB6BA8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22C0C-533E-351B-AF22-015B6777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300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B770-A77D-2BCA-01D8-F4F87CC0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8BBD-EB8A-4C0A-2DAD-878D0C3A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8188-2DC8-4150-7F64-225635D2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285D-BC46-E7CC-3AE7-3F099336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7742-7164-EE8D-1E0B-7D041085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879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5F0A-7FED-C654-4065-BC78A8CB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06A6-846D-DF9A-B4E1-F7037FD9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36B87-3D84-3A4A-2EFD-D14C23E2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2C5B-CA08-736D-14BC-AC536248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BEDA2-88D2-8AE6-8C0C-6AA45EDB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26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6B3E-898C-58CE-EE41-6986E6B6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8792-0043-F6CE-74A6-FB144D182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10CC-328A-1AB5-9068-AD4684AF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C5F6C-0A1F-9B99-6F5E-ADF7C1AD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B87AC-F1DA-F860-B393-83F9966E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D892-8557-B2A1-90B4-9BFCBF2B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3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12D8-F0AF-1367-1A05-CFB9CE77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3C189-D9FD-FB75-0BFE-36B710FA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91456-B844-5130-B5A0-9BED1ABC1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EF5C4-2C09-CDCE-4477-F905CF02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FA324-8BF1-8428-8C1E-96535E46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F6270-4564-65F2-709B-E5F90A73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A0009-FA06-76E9-81E9-9EDE5F5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7F81A-4704-E969-585A-AEC04968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5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0B81-42CE-9088-ACA9-22DAF99E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21BFD-DC87-D373-6D4E-C44AE0E0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3B8C7-3165-E056-CD4E-DEE266A3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B2061-E42F-8110-6A0C-2DC428DF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81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B3AD-D211-4EB2-042C-6BF662E9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39682-E0D3-CE53-AB5C-29AD4581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57F0E-5A16-2D61-6318-A63CE91E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823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2606-06C5-D154-64AE-62E0F33F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DC40-0E50-A640-DAF4-C93013C73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C135F-B58E-A86A-52E7-E1DF61D0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81C47-9915-9ED4-B0E1-9B4BFC1F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F159-4449-FEA6-E905-EDBF0EFD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92700-9035-F99E-AAF1-E0598886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834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19D4-6CC0-AC69-A55A-EAA01E18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8EEF9-C99C-AFE4-FF0B-864528773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2A17-16B7-765F-1B23-257D43CB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D9ECA-37DD-BDCE-CB9E-1038F1F6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6931-6C73-122C-9573-9B911623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DA90-259B-8905-CD20-FB5055CF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922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BA94-052D-30C3-2154-B5751C23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1B27-3F3A-3F53-08E6-761E4A73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F327-8928-4290-F04C-74F3BEFD9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B781-50BE-43F3-9C80-7FEB25F72534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8278-5914-B43F-F89D-13CCABB9C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FA24-8B0C-ED91-C0E7-E23090C19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EAA4-2B39-4E68-80F4-6C7633E42C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635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8873C4-7067-317C-1E76-D0F105C9D9FF}"/>
              </a:ext>
            </a:extLst>
          </p:cNvPr>
          <p:cNvSpPr/>
          <p:nvPr/>
        </p:nvSpPr>
        <p:spPr>
          <a:xfrm>
            <a:off x="284117" y="264773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8A190A-6E48-BD06-B2C5-8ED299A09720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564277" y="264773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AA7196-53AC-A3CA-AD6C-695EFAECEE7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84117" y="1545822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F1D94E-B6A8-3CC3-DD38-02F9C54F856B}"/>
              </a:ext>
            </a:extLst>
          </p:cNvPr>
          <p:cNvCxnSpPr>
            <a:cxnSpLocks/>
          </p:cNvCxnSpPr>
          <p:nvPr/>
        </p:nvCxnSpPr>
        <p:spPr>
          <a:xfrm rot="-2700000" flipV="1">
            <a:off x="1111357" y="452379"/>
            <a:ext cx="0" cy="1281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BA927DC-681E-C298-7D53-893E7C0C0593}"/>
              </a:ext>
            </a:extLst>
          </p:cNvPr>
          <p:cNvSpPr/>
          <p:nvPr/>
        </p:nvSpPr>
        <p:spPr>
          <a:xfrm>
            <a:off x="3125929" y="264773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E3CDBD-46A8-B523-0233-AFA5ECB70EF6}"/>
              </a:ext>
            </a:extLst>
          </p:cNvPr>
          <p:cNvCxnSpPr>
            <a:cxnSpLocks/>
            <a:stCxn id="93" idx="0"/>
            <a:endCxn id="93" idx="2"/>
          </p:cNvCxnSpPr>
          <p:nvPr/>
        </p:nvCxnSpPr>
        <p:spPr>
          <a:xfrm>
            <a:off x="4406089" y="264773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EA1EB1-E078-1AF8-7CEA-4C29BFCA2280}"/>
              </a:ext>
            </a:extLst>
          </p:cNvPr>
          <p:cNvCxnSpPr>
            <a:cxnSpLocks/>
            <a:stCxn id="93" idx="1"/>
            <a:endCxn id="93" idx="3"/>
          </p:cNvCxnSpPr>
          <p:nvPr/>
        </p:nvCxnSpPr>
        <p:spPr>
          <a:xfrm>
            <a:off x="3125929" y="1545822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1A116F-F36C-07DF-796F-08689ECC3483}"/>
              </a:ext>
            </a:extLst>
          </p:cNvPr>
          <p:cNvCxnSpPr>
            <a:cxnSpLocks/>
          </p:cNvCxnSpPr>
          <p:nvPr/>
        </p:nvCxnSpPr>
        <p:spPr>
          <a:xfrm rot="2700000" flipV="1">
            <a:off x="4859009" y="452379"/>
            <a:ext cx="0" cy="1281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998B22F-CE9D-AD8C-BFBB-EAF70A8521B1}"/>
              </a:ext>
            </a:extLst>
          </p:cNvPr>
          <p:cNvSpPr/>
          <p:nvPr/>
        </p:nvSpPr>
        <p:spPr>
          <a:xfrm>
            <a:off x="5967741" y="264773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AD4B8E6-1358-AB27-EF3C-1DC375223AFA}"/>
              </a:ext>
            </a:extLst>
          </p:cNvPr>
          <p:cNvCxnSpPr>
            <a:cxnSpLocks/>
            <a:stCxn id="97" idx="0"/>
            <a:endCxn id="97" idx="2"/>
          </p:cNvCxnSpPr>
          <p:nvPr/>
        </p:nvCxnSpPr>
        <p:spPr>
          <a:xfrm>
            <a:off x="7247901" y="264773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26B87D2-FC70-6F2B-5802-4D95E2848647}"/>
              </a:ext>
            </a:extLst>
          </p:cNvPr>
          <p:cNvCxnSpPr>
            <a:cxnSpLocks/>
            <a:stCxn id="97" idx="1"/>
            <a:endCxn id="97" idx="3"/>
          </p:cNvCxnSpPr>
          <p:nvPr/>
        </p:nvCxnSpPr>
        <p:spPr>
          <a:xfrm>
            <a:off x="5967741" y="1545822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5F49AB-7007-C11A-85F6-29852E3FC9B3}"/>
              </a:ext>
            </a:extLst>
          </p:cNvPr>
          <p:cNvCxnSpPr>
            <a:cxnSpLocks/>
          </p:cNvCxnSpPr>
          <p:nvPr/>
        </p:nvCxnSpPr>
        <p:spPr>
          <a:xfrm rot="8100000" flipV="1">
            <a:off x="7700819" y="1358215"/>
            <a:ext cx="0" cy="1281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C4D9AF5-5A80-BE18-EB70-D7AE6DC52FEF}"/>
              </a:ext>
            </a:extLst>
          </p:cNvPr>
          <p:cNvSpPr/>
          <p:nvPr/>
        </p:nvSpPr>
        <p:spPr>
          <a:xfrm>
            <a:off x="8947011" y="264773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697BA2E-7E13-4DA7-70D9-D580993A42D1}"/>
              </a:ext>
            </a:extLst>
          </p:cNvPr>
          <p:cNvCxnSpPr>
            <a:cxnSpLocks/>
            <a:stCxn id="101" idx="0"/>
            <a:endCxn id="101" idx="2"/>
          </p:cNvCxnSpPr>
          <p:nvPr/>
        </p:nvCxnSpPr>
        <p:spPr>
          <a:xfrm>
            <a:off x="10227171" y="264773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884583B-8F2C-1673-8572-A5EE2ADE0148}"/>
              </a:ext>
            </a:extLst>
          </p:cNvPr>
          <p:cNvCxnSpPr>
            <a:cxnSpLocks/>
            <a:stCxn id="101" idx="1"/>
            <a:endCxn id="101" idx="3"/>
          </p:cNvCxnSpPr>
          <p:nvPr/>
        </p:nvCxnSpPr>
        <p:spPr>
          <a:xfrm>
            <a:off x="8947011" y="1545822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DED66E-F727-6CAF-33E4-3BBA51F1DB63}"/>
              </a:ext>
            </a:extLst>
          </p:cNvPr>
          <p:cNvCxnSpPr>
            <a:cxnSpLocks/>
          </p:cNvCxnSpPr>
          <p:nvPr/>
        </p:nvCxnSpPr>
        <p:spPr>
          <a:xfrm rot="13500000" flipV="1">
            <a:off x="9774254" y="1358215"/>
            <a:ext cx="0" cy="1281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43C4AF-7336-7FEC-F521-C90F1005F0F5}"/>
              </a:ext>
            </a:extLst>
          </p:cNvPr>
          <p:cNvSpPr/>
          <p:nvPr/>
        </p:nvSpPr>
        <p:spPr>
          <a:xfrm>
            <a:off x="284117" y="3614584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4A409D-87F8-74C4-29F9-163883EF11E9}"/>
              </a:ext>
            </a:extLst>
          </p:cNvPr>
          <p:cNvCxnSpPr>
            <a:cxnSpLocks/>
            <a:stCxn id="105" idx="0"/>
            <a:endCxn id="105" idx="2"/>
          </p:cNvCxnSpPr>
          <p:nvPr/>
        </p:nvCxnSpPr>
        <p:spPr>
          <a:xfrm>
            <a:off x="1564277" y="3614584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8B1E256-CCB3-AB13-B22F-19DF1D501C8B}"/>
              </a:ext>
            </a:extLst>
          </p:cNvPr>
          <p:cNvCxnSpPr>
            <a:cxnSpLocks/>
            <a:stCxn id="105" idx="1"/>
            <a:endCxn id="105" idx="3"/>
          </p:cNvCxnSpPr>
          <p:nvPr/>
        </p:nvCxnSpPr>
        <p:spPr>
          <a:xfrm>
            <a:off x="284117" y="4895633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01890BE-FB19-B7EB-C9E3-2E5A7D773F9E}"/>
              </a:ext>
            </a:extLst>
          </p:cNvPr>
          <p:cNvCxnSpPr>
            <a:cxnSpLocks/>
            <a:endCxn id="105" idx="0"/>
          </p:cNvCxnSpPr>
          <p:nvPr/>
        </p:nvCxnSpPr>
        <p:spPr>
          <a:xfrm flipV="1">
            <a:off x="1564277" y="3614584"/>
            <a:ext cx="0" cy="1281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2BDF23A-53ED-F219-0D18-727B239AA00C}"/>
              </a:ext>
            </a:extLst>
          </p:cNvPr>
          <p:cNvSpPr/>
          <p:nvPr/>
        </p:nvSpPr>
        <p:spPr>
          <a:xfrm>
            <a:off x="3125929" y="3614584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DD1709-0069-2406-D0CF-56D799F0D325}"/>
              </a:ext>
            </a:extLst>
          </p:cNvPr>
          <p:cNvCxnSpPr>
            <a:cxnSpLocks/>
            <a:stCxn id="109" idx="0"/>
            <a:endCxn id="109" idx="2"/>
          </p:cNvCxnSpPr>
          <p:nvPr/>
        </p:nvCxnSpPr>
        <p:spPr>
          <a:xfrm>
            <a:off x="4406089" y="3614584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A2B6800-C996-815D-0671-37AD845CDDCA}"/>
              </a:ext>
            </a:extLst>
          </p:cNvPr>
          <p:cNvCxnSpPr>
            <a:cxnSpLocks/>
            <a:stCxn id="109" idx="1"/>
            <a:endCxn id="109" idx="3"/>
          </p:cNvCxnSpPr>
          <p:nvPr/>
        </p:nvCxnSpPr>
        <p:spPr>
          <a:xfrm>
            <a:off x="3125929" y="4895633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15524BC-CC0A-A75C-C7CF-F97C1985B84D}"/>
              </a:ext>
            </a:extLst>
          </p:cNvPr>
          <p:cNvCxnSpPr>
            <a:cxnSpLocks/>
          </p:cNvCxnSpPr>
          <p:nvPr/>
        </p:nvCxnSpPr>
        <p:spPr>
          <a:xfrm rot="5400000" flipV="1">
            <a:off x="5045280" y="4255109"/>
            <a:ext cx="0" cy="1281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0FE3483-81C6-4285-5B53-5BB403C200EE}"/>
              </a:ext>
            </a:extLst>
          </p:cNvPr>
          <p:cNvSpPr/>
          <p:nvPr/>
        </p:nvSpPr>
        <p:spPr>
          <a:xfrm>
            <a:off x="5967741" y="3614584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78AE912-E28A-8C5B-744A-BDDBE74D527B}"/>
              </a:ext>
            </a:extLst>
          </p:cNvPr>
          <p:cNvCxnSpPr>
            <a:cxnSpLocks/>
            <a:stCxn id="117" idx="0"/>
            <a:endCxn id="117" idx="2"/>
          </p:cNvCxnSpPr>
          <p:nvPr/>
        </p:nvCxnSpPr>
        <p:spPr>
          <a:xfrm>
            <a:off x="7247901" y="3614584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32A2A7-EFD0-9DAA-20CB-D3B1391AC7E0}"/>
              </a:ext>
            </a:extLst>
          </p:cNvPr>
          <p:cNvCxnSpPr>
            <a:cxnSpLocks/>
            <a:stCxn id="117" idx="1"/>
            <a:endCxn id="117" idx="3"/>
          </p:cNvCxnSpPr>
          <p:nvPr/>
        </p:nvCxnSpPr>
        <p:spPr>
          <a:xfrm>
            <a:off x="5967741" y="4895633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4FEB104-3141-375A-2A18-8402B4FD84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47899" y="4895633"/>
            <a:ext cx="0" cy="1281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33F1A2C-C570-B002-7910-8872B559719B}"/>
              </a:ext>
            </a:extLst>
          </p:cNvPr>
          <p:cNvSpPr/>
          <p:nvPr/>
        </p:nvSpPr>
        <p:spPr>
          <a:xfrm>
            <a:off x="8947011" y="3614584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5E6F3A9-E285-B2D3-E997-47A3526BC45E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10227171" y="3614584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177FE35-CF94-2DE4-9E82-49210F9A3BCC}"/>
              </a:ext>
            </a:extLst>
          </p:cNvPr>
          <p:cNvCxnSpPr>
            <a:cxnSpLocks/>
            <a:stCxn id="121" idx="1"/>
            <a:endCxn id="121" idx="3"/>
          </p:cNvCxnSpPr>
          <p:nvPr/>
        </p:nvCxnSpPr>
        <p:spPr>
          <a:xfrm>
            <a:off x="8947011" y="4895633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8FEAD8-3055-42CA-5D17-453E0BA34109}"/>
              </a:ext>
            </a:extLst>
          </p:cNvPr>
          <p:cNvCxnSpPr>
            <a:cxnSpLocks/>
          </p:cNvCxnSpPr>
          <p:nvPr/>
        </p:nvCxnSpPr>
        <p:spPr>
          <a:xfrm rot="-5400000" flipV="1">
            <a:off x="9586646" y="4255108"/>
            <a:ext cx="0" cy="1281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79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8873C4-7067-317C-1E76-D0F105C9D9FF}"/>
              </a:ext>
            </a:extLst>
          </p:cNvPr>
          <p:cNvSpPr/>
          <p:nvPr/>
        </p:nvSpPr>
        <p:spPr>
          <a:xfrm>
            <a:off x="284117" y="264773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8A190A-6E48-BD06-B2C5-8ED299A09720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564277" y="264773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AA7196-53AC-A3CA-AD6C-695EFAECEE7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84117" y="1545822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F1D94E-B6A8-3CC3-DD38-02F9C54F856B}"/>
              </a:ext>
            </a:extLst>
          </p:cNvPr>
          <p:cNvCxnSpPr>
            <a:cxnSpLocks/>
          </p:cNvCxnSpPr>
          <p:nvPr/>
        </p:nvCxnSpPr>
        <p:spPr>
          <a:xfrm rot="-2700000" flipV="1">
            <a:off x="1337975" y="999481"/>
            <a:ext cx="0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BA927DC-681E-C298-7D53-893E7C0C0593}"/>
              </a:ext>
            </a:extLst>
          </p:cNvPr>
          <p:cNvSpPr/>
          <p:nvPr/>
        </p:nvSpPr>
        <p:spPr>
          <a:xfrm>
            <a:off x="3125929" y="264773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E3CDBD-46A8-B523-0233-AFA5ECB70EF6}"/>
              </a:ext>
            </a:extLst>
          </p:cNvPr>
          <p:cNvCxnSpPr>
            <a:cxnSpLocks/>
            <a:stCxn id="93" idx="0"/>
            <a:endCxn id="93" idx="2"/>
          </p:cNvCxnSpPr>
          <p:nvPr/>
        </p:nvCxnSpPr>
        <p:spPr>
          <a:xfrm>
            <a:off x="4406089" y="264773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EA1EB1-E078-1AF8-7CEA-4C29BFCA2280}"/>
              </a:ext>
            </a:extLst>
          </p:cNvPr>
          <p:cNvCxnSpPr>
            <a:cxnSpLocks/>
            <a:stCxn id="93" idx="1"/>
            <a:endCxn id="93" idx="3"/>
          </p:cNvCxnSpPr>
          <p:nvPr/>
        </p:nvCxnSpPr>
        <p:spPr>
          <a:xfrm>
            <a:off x="3125929" y="1545822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1A116F-F36C-07DF-796F-08689ECC3483}"/>
              </a:ext>
            </a:extLst>
          </p:cNvPr>
          <p:cNvCxnSpPr>
            <a:cxnSpLocks/>
          </p:cNvCxnSpPr>
          <p:nvPr/>
        </p:nvCxnSpPr>
        <p:spPr>
          <a:xfrm rot="2700000" flipV="1">
            <a:off x="4631058" y="999476"/>
            <a:ext cx="0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998B22F-CE9D-AD8C-BFBB-EAF70A8521B1}"/>
              </a:ext>
            </a:extLst>
          </p:cNvPr>
          <p:cNvSpPr/>
          <p:nvPr/>
        </p:nvSpPr>
        <p:spPr>
          <a:xfrm>
            <a:off x="5967741" y="264773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AD4B8E6-1358-AB27-EF3C-1DC375223AFA}"/>
              </a:ext>
            </a:extLst>
          </p:cNvPr>
          <p:cNvCxnSpPr>
            <a:cxnSpLocks/>
            <a:stCxn id="97" idx="0"/>
            <a:endCxn id="97" idx="2"/>
          </p:cNvCxnSpPr>
          <p:nvPr/>
        </p:nvCxnSpPr>
        <p:spPr>
          <a:xfrm>
            <a:off x="7247901" y="264773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26B87D2-FC70-6F2B-5802-4D95E2848647}"/>
              </a:ext>
            </a:extLst>
          </p:cNvPr>
          <p:cNvCxnSpPr>
            <a:cxnSpLocks/>
            <a:stCxn id="97" idx="1"/>
            <a:endCxn id="97" idx="3"/>
          </p:cNvCxnSpPr>
          <p:nvPr/>
        </p:nvCxnSpPr>
        <p:spPr>
          <a:xfrm>
            <a:off x="5967741" y="1545822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5F49AB-7007-C11A-85F6-29852E3FC9B3}"/>
              </a:ext>
            </a:extLst>
          </p:cNvPr>
          <p:cNvCxnSpPr>
            <a:cxnSpLocks/>
          </p:cNvCxnSpPr>
          <p:nvPr/>
        </p:nvCxnSpPr>
        <p:spPr>
          <a:xfrm rot="8100000" flipV="1">
            <a:off x="7474200" y="1452081"/>
            <a:ext cx="0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C4D9AF5-5A80-BE18-EB70-D7AE6DC52FEF}"/>
              </a:ext>
            </a:extLst>
          </p:cNvPr>
          <p:cNvSpPr/>
          <p:nvPr/>
        </p:nvSpPr>
        <p:spPr>
          <a:xfrm>
            <a:off x="8947011" y="264773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697BA2E-7E13-4DA7-70D9-D580993A42D1}"/>
              </a:ext>
            </a:extLst>
          </p:cNvPr>
          <p:cNvCxnSpPr>
            <a:cxnSpLocks/>
            <a:stCxn id="101" idx="0"/>
            <a:endCxn id="101" idx="2"/>
          </p:cNvCxnSpPr>
          <p:nvPr/>
        </p:nvCxnSpPr>
        <p:spPr>
          <a:xfrm>
            <a:off x="10227171" y="264773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884583B-8F2C-1673-8572-A5EE2ADE0148}"/>
              </a:ext>
            </a:extLst>
          </p:cNvPr>
          <p:cNvCxnSpPr>
            <a:cxnSpLocks/>
            <a:stCxn id="101" idx="1"/>
            <a:endCxn id="101" idx="3"/>
          </p:cNvCxnSpPr>
          <p:nvPr/>
        </p:nvCxnSpPr>
        <p:spPr>
          <a:xfrm>
            <a:off x="8947011" y="1545822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DED66E-F727-6CAF-33E4-3BBA51F1DB63}"/>
              </a:ext>
            </a:extLst>
          </p:cNvPr>
          <p:cNvCxnSpPr>
            <a:cxnSpLocks/>
          </p:cNvCxnSpPr>
          <p:nvPr/>
        </p:nvCxnSpPr>
        <p:spPr>
          <a:xfrm rot="13500000" flipV="1">
            <a:off x="10000869" y="1452083"/>
            <a:ext cx="0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43C4AF-7336-7FEC-F521-C90F1005F0F5}"/>
              </a:ext>
            </a:extLst>
          </p:cNvPr>
          <p:cNvSpPr/>
          <p:nvPr/>
        </p:nvSpPr>
        <p:spPr>
          <a:xfrm>
            <a:off x="284117" y="3614584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4A409D-87F8-74C4-29F9-163883EF11E9}"/>
              </a:ext>
            </a:extLst>
          </p:cNvPr>
          <p:cNvCxnSpPr>
            <a:cxnSpLocks/>
            <a:stCxn id="105" idx="0"/>
            <a:endCxn id="105" idx="2"/>
          </p:cNvCxnSpPr>
          <p:nvPr/>
        </p:nvCxnSpPr>
        <p:spPr>
          <a:xfrm>
            <a:off x="1564277" y="3614584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8B1E256-CCB3-AB13-B22F-19DF1D501C8B}"/>
              </a:ext>
            </a:extLst>
          </p:cNvPr>
          <p:cNvCxnSpPr>
            <a:cxnSpLocks/>
            <a:stCxn id="105" idx="1"/>
            <a:endCxn id="105" idx="3"/>
          </p:cNvCxnSpPr>
          <p:nvPr/>
        </p:nvCxnSpPr>
        <p:spPr>
          <a:xfrm>
            <a:off x="284117" y="4895633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01890BE-FB19-B7EB-C9E3-2E5A7D773F9E}"/>
              </a:ext>
            </a:extLst>
          </p:cNvPr>
          <p:cNvCxnSpPr>
            <a:cxnSpLocks/>
          </p:cNvCxnSpPr>
          <p:nvPr/>
        </p:nvCxnSpPr>
        <p:spPr>
          <a:xfrm flipV="1">
            <a:off x="1564277" y="4255552"/>
            <a:ext cx="0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2BDF23A-53ED-F219-0D18-727B239AA00C}"/>
              </a:ext>
            </a:extLst>
          </p:cNvPr>
          <p:cNvSpPr/>
          <p:nvPr/>
        </p:nvSpPr>
        <p:spPr>
          <a:xfrm>
            <a:off x="3125929" y="3614584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DD1709-0069-2406-D0CF-56D799F0D325}"/>
              </a:ext>
            </a:extLst>
          </p:cNvPr>
          <p:cNvCxnSpPr>
            <a:cxnSpLocks/>
            <a:stCxn id="109" idx="0"/>
            <a:endCxn id="109" idx="2"/>
          </p:cNvCxnSpPr>
          <p:nvPr/>
        </p:nvCxnSpPr>
        <p:spPr>
          <a:xfrm>
            <a:off x="4406089" y="3614584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A2B6800-C996-815D-0671-37AD845CDDCA}"/>
              </a:ext>
            </a:extLst>
          </p:cNvPr>
          <p:cNvCxnSpPr>
            <a:cxnSpLocks/>
            <a:stCxn id="109" idx="1"/>
            <a:endCxn id="109" idx="3"/>
          </p:cNvCxnSpPr>
          <p:nvPr/>
        </p:nvCxnSpPr>
        <p:spPr>
          <a:xfrm>
            <a:off x="3125929" y="4895633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15524BC-CC0A-A75C-C7CF-F97C1985B84D}"/>
              </a:ext>
            </a:extLst>
          </p:cNvPr>
          <p:cNvCxnSpPr>
            <a:cxnSpLocks/>
          </p:cNvCxnSpPr>
          <p:nvPr/>
        </p:nvCxnSpPr>
        <p:spPr>
          <a:xfrm rot="5400000" flipV="1">
            <a:off x="4724795" y="4575592"/>
            <a:ext cx="0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0FE3483-81C6-4285-5B53-5BB403C200EE}"/>
              </a:ext>
            </a:extLst>
          </p:cNvPr>
          <p:cNvSpPr/>
          <p:nvPr/>
        </p:nvSpPr>
        <p:spPr>
          <a:xfrm>
            <a:off x="5967741" y="3614584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78AE912-E28A-8C5B-744A-BDDBE74D527B}"/>
              </a:ext>
            </a:extLst>
          </p:cNvPr>
          <p:cNvCxnSpPr>
            <a:cxnSpLocks/>
            <a:stCxn id="117" idx="0"/>
            <a:endCxn id="117" idx="2"/>
          </p:cNvCxnSpPr>
          <p:nvPr/>
        </p:nvCxnSpPr>
        <p:spPr>
          <a:xfrm>
            <a:off x="7247901" y="3614584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32A2A7-EFD0-9DAA-20CB-D3B1391AC7E0}"/>
              </a:ext>
            </a:extLst>
          </p:cNvPr>
          <p:cNvCxnSpPr>
            <a:cxnSpLocks/>
            <a:stCxn id="117" idx="1"/>
            <a:endCxn id="117" idx="3"/>
          </p:cNvCxnSpPr>
          <p:nvPr/>
        </p:nvCxnSpPr>
        <p:spPr>
          <a:xfrm>
            <a:off x="5967741" y="4895633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4FEB104-3141-375A-2A18-8402B4FD84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47456" y="4896077"/>
            <a:ext cx="0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33F1A2C-C570-B002-7910-8872B559719B}"/>
              </a:ext>
            </a:extLst>
          </p:cNvPr>
          <p:cNvSpPr/>
          <p:nvPr/>
        </p:nvSpPr>
        <p:spPr>
          <a:xfrm>
            <a:off x="8947011" y="3614584"/>
            <a:ext cx="2560320" cy="256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5E6F3A9-E285-B2D3-E997-47A3526BC45E}"/>
              </a:ext>
            </a:extLst>
          </p:cNvPr>
          <p:cNvCxnSpPr>
            <a:cxnSpLocks/>
            <a:stCxn id="121" idx="0"/>
            <a:endCxn id="121" idx="2"/>
          </p:cNvCxnSpPr>
          <p:nvPr/>
        </p:nvCxnSpPr>
        <p:spPr>
          <a:xfrm>
            <a:off x="10227171" y="3614584"/>
            <a:ext cx="0" cy="25620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177FE35-CF94-2DE4-9E82-49210F9A3BCC}"/>
              </a:ext>
            </a:extLst>
          </p:cNvPr>
          <p:cNvCxnSpPr>
            <a:cxnSpLocks/>
            <a:stCxn id="121" idx="1"/>
            <a:endCxn id="121" idx="3"/>
          </p:cNvCxnSpPr>
          <p:nvPr/>
        </p:nvCxnSpPr>
        <p:spPr>
          <a:xfrm>
            <a:off x="8947011" y="4895633"/>
            <a:ext cx="256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8FEAD8-3055-42CA-5D17-453E0BA34109}"/>
              </a:ext>
            </a:extLst>
          </p:cNvPr>
          <p:cNvCxnSpPr>
            <a:cxnSpLocks/>
          </p:cNvCxnSpPr>
          <p:nvPr/>
        </p:nvCxnSpPr>
        <p:spPr>
          <a:xfrm rot="-5400000" flipV="1">
            <a:off x="9907131" y="4575592"/>
            <a:ext cx="0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8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Vermeent, P.C.S. (Stefan)</dc:creator>
  <cp:lastModifiedBy>Vermeent, P.C.S. (Stefan)</cp:lastModifiedBy>
  <cp:revision>1</cp:revision>
  <dcterms:created xsi:type="dcterms:W3CDTF">2023-08-18T10:07:59Z</dcterms:created>
  <dcterms:modified xsi:type="dcterms:W3CDTF">2023-08-18T10:27:18Z</dcterms:modified>
</cp:coreProperties>
</file>