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316" r:id="rId3"/>
    <p:sldId id="288" r:id="rId4"/>
    <p:sldId id="290" r:id="rId5"/>
    <p:sldId id="292" r:id="rId6"/>
    <p:sldId id="291" r:id="rId7"/>
    <p:sldId id="293" r:id="rId8"/>
    <p:sldId id="274" r:id="rId9"/>
    <p:sldId id="307" r:id="rId10"/>
    <p:sldId id="300" r:id="rId11"/>
    <p:sldId id="301" r:id="rId12"/>
    <p:sldId id="315" r:id="rId13"/>
    <p:sldId id="310" r:id="rId14"/>
    <p:sldId id="322" r:id="rId15"/>
    <p:sldId id="317" r:id="rId16"/>
    <p:sldId id="319" r:id="rId17"/>
    <p:sldId id="320" r:id="rId1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B1142-9869-47A4-9A23-00B415C62602}" v="1359" dt="2023-08-24T09:24: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1960" autoAdjust="0"/>
  </p:normalViewPr>
  <p:slideViewPr>
    <p:cSldViewPr snapToGrid="0">
      <p:cViewPr varScale="1">
        <p:scale>
          <a:sx n="75" d="100"/>
          <a:sy n="75" d="100"/>
        </p:scale>
        <p:origin x="902"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ent, P.C.S. (Stefan)" userId="303c34db-8c4f-43b2-9e1a-e726cea6b907" providerId="ADAL" clId="{788B1142-9869-47A4-9A23-00B415C62602}"/>
    <pc:docChg chg="undo custSel addSld delSld modSld sldOrd">
      <pc:chgData name="Vermeent, P.C.S. (Stefan)" userId="303c34db-8c4f-43b2-9e1a-e726cea6b907" providerId="ADAL" clId="{788B1142-9869-47A4-9A23-00B415C62602}" dt="2023-08-24T11:05:35.671" v="9021" actId="20577"/>
      <pc:docMkLst>
        <pc:docMk/>
      </pc:docMkLst>
      <pc:sldChg chg="addSp delSp modSp del mod">
        <pc:chgData name="Vermeent, P.C.S. (Stefan)" userId="303c34db-8c4f-43b2-9e1a-e726cea6b907" providerId="ADAL" clId="{788B1142-9869-47A4-9A23-00B415C62602}" dt="2023-08-22T07:45:50.170" v="6931" actId="47"/>
        <pc:sldMkLst>
          <pc:docMk/>
          <pc:sldMk cId="3754568804" sldId="256"/>
        </pc:sldMkLst>
        <pc:spChg chg="del">
          <ac:chgData name="Vermeent, P.C.S. (Stefan)" userId="303c34db-8c4f-43b2-9e1a-e726cea6b907" providerId="ADAL" clId="{788B1142-9869-47A4-9A23-00B415C62602}" dt="2023-08-03T09:39:28.870" v="3119" actId="478"/>
          <ac:spMkLst>
            <pc:docMk/>
            <pc:sldMk cId="3754568804" sldId="256"/>
            <ac:spMk id="2" creationId="{11F5C241-01F9-DE66-28E2-7535AC0DC314}"/>
          </ac:spMkLst>
        </pc:spChg>
        <pc:spChg chg="add mod">
          <ac:chgData name="Vermeent, P.C.S. (Stefan)" userId="303c34db-8c4f-43b2-9e1a-e726cea6b907" providerId="ADAL" clId="{788B1142-9869-47A4-9A23-00B415C62602}" dt="2023-08-17T07:09:16.924" v="6021" actId="1076"/>
          <ac:spMkLst>
            <pc:docMk/>
            <pc:sldMk cId="3754568804" sldId="256"/>
            <ac:spMk id="2" creationId="{BADF4024-2A93-1659-AC72-6E1F518D4EF1}"/>
          </ac:spMkLst>
        </pc:spChg>
        <pc:spChg chg="del">
          <ac:chgData name="Vermeent, P.C.S. (Stefan)" userId="303c34db-8c4f-43b2-9e1a-e726cea6b907" providerId="ADAL" clId="{788B1142-9869-47A4-9A23-00B415C62602}" dt="2023-08-03T09:39:24.838" v="3118" actId="478"/>
          <ac:spMkLst>
            <pc:docMk/>
            <pc:sldMk cId="3754568804" sldId="256"/>
            <ac:spMk id="3" creationId="{E0BC0D5B-DBD5-A674-4447-EEBAF7C2DD09}"/>
          </ac:spMkLst>
        </pc:spChg>
        <pc:spChg chg="add mod">
          <ac:chgData name="Vermeent, P.C.S. (Stefan)" userId="303c34db-8c4f-43b2-9e1a-e726cea6b907" providerId="ADAL" clId="{788B1142-9869-47A4-9A23-00B415C62602}" dt="2023-08-03T09:40:44.349" v="3168" actId="1076"/>
          <ac:spMkLst>
            <pc:docMk/>
            <pc:sldMk cId="3754568804" sldId="256"/>
            <ac:spMk id="4" creationId="{F3BA5C23-40A7-0446-345C-F9D7B6FD1275}"/>
          </ac:spMkLst>
        </pc:spChg>
        <pc:picChg chg="add mod">
          <ac:chgData name="Vermeent, P.C.S. (Stefan)" userId="303c34db-8c4f-43b2-9e1a-e726cea6b907" providerId="ADAL" clId="{788B1142-9869-47A4-9A23-00B415C62602}" dt="2023-08-03T09:41:29.662" v="3172" actId="1076"/>
          <ac:picMkLst>
            <pc:docMk/>
            <pc:sldMk cId="3754568804" sldId="256"/>
            <ac:picMk id="3074" creationId="{9A496F8E-E325-83D1-13FE-36C1E6AB9EAA}"/>
          </ac:picMkLst>
        </pc:picChg>
      </pc:sldChg>
      <pc:sldChg chg="del">
        <pc:chgData name="Vermeent, P.C.S. (Stefan)" userId="303c34db-8c4f-43b2-9e1a-e726cea6b907" providerId="ADAL" clId="{788B1142-9869-47A4-9A23-00B415C62602}" dt="2023-08-03T09:10:55.056" v="2937" actId="47"/>
        <pc:sldMkLst>
          <pc:docMk/>
          <pc:sldMk cId="3849440097" sldId="257"/>
        </pc:sldMkLst>
      </pc:sldChg>
      <pc:sldChg chg="del">
        <pc:chgData name="Vermeent, P.C.S. (Stefan)" userId="303c34db-8c4f-43b2-9e1a-e726cea6b907" providerId="ADAL" clId="{788B1142-9869-47A4-9A23-00B415C62602}" dt="2023-08-03T07:02:13.409" v="1065" actId="47"/>
        <pc:sldMkLst>
          <pc:docMk/>
          <pc:sldMk cId="2777223210" sldId="258"/>
        </pc:sldMkLst>
      </pc:sldChg>
      <pc:sldChg chg="modSp del mod modAnim">
        <pc:chgData name="Vermeent, P.C.S. (Stefan)" userId="303c34db-8c4f-43b2-9e1a-e726cea6b907" providerId="ADAL" clId="{788B1142-9869-47A4-9A23-00B415C62602}" dt="2023-08-22T07:35:53.581" v="6661" actId="47"/>
        <pc:sldMkLst>
          <pc:docMk/>
          <pc:sldMk cId="3582789493" sldId="259"/>
        </pc:sldMkLst>
        <pc:spChg chg="mod">
          <ac:chgData name="Vermeent, P.C.S. (Stefan)" userId="303c34db-8c4f-43b2-9e1a-e726cea6b907" providerId="ADAL" clId="{788B1142-9869-47A4-9A23-00B415C62602}" dt="2023-08-16T08:10:06.112" v="5728" actId="113"/>
          <ac:spMkLst>
            <pc:docMk/>
            <pc:sldMk cId="3582789493" sldId="259"/>
            <ac:spMk id="2" creationId="{AA516975-21CA-5E40-CA58-9213908D12DC}"/>
          </ac:spMkLst>
        </pc:spChg>
        <pc:spChg chg="mod">
          <ac:chgData name="Vermeent, P.C.S. (Stefan)" userId="303c34db-8c4f-43b2-9e1a-e726cea6b907" providerId="ADAL" clId="{788B1142-9869-47A4-9A23-00B415C62602}" dt="2023-08-03T06:18:56.248" v="872" actId="20577"/>
          <ac:spMkLst>
            <pc:docMk/>
            <pc:sldMk cId="3582789493" sldId="259"/>
            <ac:spMk id="3" creationId="{F7771CD5-E77A-3B4C-4006-FA7D51A59A2C}"/>
          </ac:spMkLst>
        </pc:spChg>
      </pc:sldChg>
      <pc:sldChg chg="addSp delSp modSp new del mod">
        <pc:chgData name="Vermeent, P.C.S. (Stefan)" userId="303c34db-8c4f-43b2-9e1a-e726cea6b907" providerId="ADAL" clId="{788B1142-9869-47A4-9A23-00B415C62602}" dt="2023-08-16T07:58:49.291" v="5364" actId="47"/>
        <pc:sldMkLst>
          <pc:docMk/>
          <pc:sldMk cId="1104358320" sldId="260"/>
        </pc:sldMkLst>
        <pc:spChg chg="mod">
          <ac:chgData name="Vermeent, P.C.S. (Stefan)" userId="303c34db-8c4f-43b2-9e1a-e726cea6b907" providerId="ADAL" clId="{788B1142-9869-47A4-9A23-00B415C62602}" dt="2023-07-26T08:03:36.443" v="35" actId="20577"/>
          <ac:spMkLst>
            <pc:docMk/>
            <pc:sldMk cId="1104358320" sldId="260"/>
            <ac:spMk id="2" creationId="{119F5602-DE59-0EE2-BDDB-36D0D9D34512}"/>
          </ac:spMkLst>
        </pc:spChg>
        <pc:spChg chg="del mod">
          <ac:chgData name="Vermeent, P.C.S. (Stefan)" userId="303c34db-8c4f-43b2-9e1a-e726cea6b907" providerId="ADAL" clId="{788B1142-9869-47A4-9A23-00B415C62602}" dt="2023-07-26T08:04:28.005" v="37"/>
          <ac:spMkLst>
            <pc:docMk/>
            <pc:sldMk cId="1104358320" sldId="260"/>
            <ac:spMk id="3" creationId="{8DB9FFBF-0511-9E4B-B278-56F912ECFD5B}"/>
          </ac:spMkLst>
        </pc:spChg>
        <pc:spChg chg="add mod">
          <ac:chgData name="Vermeent, P.C.S. (Stefan)" userId="303c34db-8c4f-43b2-9e1a-e726cea6b907" providerId="ADAL" clId="{788B1142-9869-47A4-9A23-00B415C62602}" dt="2023-08-02T09:41:02.613" v="466" actId="20577"/>
          <ac:spMkLst>
            <pc:docMk/>
            <pc:sldMk cId="1104358320" sldId="260"/>
            <ac:spMk id="4" creationId="{DE38D502-41F2-5DA9-2464-460B9F0D6DBF}"/>
          </ac:spMkLst>
        </pc:spChg>
        <pc:spChg chg="add del mod">
          <ac:chgData name="Vermeent, P.C.S. (Stefan)" userId="303c34db-8c4f-43b2-9e1a-e726cea6b907" providerId="ADAL" clId="{788B1142-9869-47A4-9A23-00B415C62602}" dt="2023-07-26T08:05:06.770" v="43" actId="478"/>
          <ac:spMkLst>
            <pc:docMk/>
            <pc:sldMk cId="1104358320" sldId="260"/>
            <ac:spMk id="4" creationId="{F0BC8F7E-DF25-CC19-39F1-E191161BE670}"/>
          </ac:spMkLst>
        </pc:spChg>
        <pc:spChg chg="add mod">
          <ac:chgData name="Vermeent, P.C.S. (Stefan)" userId="303c34db-8c4f-43b2-9e1a-e726cea6b907" providerId="ADAL" clId="{788B1142-9869-47A4-9A23-00B415C62602}" dt="2023-08-02T09:40:55.706" v="465" actId="113"/>
          <ac:spMkLst>
            <pc:docMk/>
            <pc:sldMk cId="1104358320" sldId="260"/>
            <ac:spMk id="5" creationId="{8583A6B4-7CE5-FA34-0204-847A30273145}"/>
          </ac:spMkLst>
        </pc:spChg>
        <pc:spChg chg="add mod">
          <ac:chgData name="Vermeent, P.C.S. (Stefan)" userId="303c34db-8c4f-43b2-9e1a-e726cea6b907" providerId="ADAL" clId="{788B1142-9869-47A4-9A23-00B415C62602}" dt="2023-08-03T09:52:09.779" v="3252" actId="20577"/>
          <ac:spMkLst>
            <pc:docMk/>
            <pc:sldMk cId="1104358320" sldId="260"/>
            <ac:spMk id="6" creationId="{56A40A57-D428-CF98-3E09-540A59529D29}"/>
          </ac:spMkLst>
        </pc:spChg>
        <pc:picChg chg="add mod">
          <ac:chgData name="Vermeent, P.C.S. (Stefan)" userId="303c34db-8c4f-43b2-9e1a-e726cea6b907" providerId="ADAL" clId="{788B1142-9869-47A4-9A23-00B415C62602}" dt="2023-08-02T09:34:51.447" v="424" actId="1076"/>
          <ac:picMkLst>
            <pc:docMk/>
            <pc:sldMk cId="1104358320" sldId="260"/>
            <ac:picMk id="3" creationId="{0297D5D9-4C32-37CE-E780-6961C45819DD}"/>
          </ac:picMkLst>
        </pc:picChg>
        <pc:picChg chg="add mod">
          <ac:chgData name="Vermeent, P.C.S. (Stefan)" userId="303c34db-8c4f-43b2-9e1a-e726cea6b907" providerId="ADAL" clId="{788B1142-9869-47A4-9A23-00B415C62602}" dt="2023-08-02T09:34:54.694" v="425" actId="1076"/>
          <ac:picMkLst>
            <pc:docMk/>
            <pc:sldMk cId="1104358320" sldId="260"/>
            <ac:picMk id="1026" creationId="{999E17BD-5D0C-55FE-BAFA-FA1177F01AAA}"/>
          </ac:picMkLst>
        </pc:picChg>
        <pc:picChg chg="add del mod">
          <ac:chgData name="Vermeent, P.C.S. (Stefan)" userId="303c34db-8c4f-43b2-9e1a-e726cea6b907" providerId="ADAL" clId="{788B1142-9869-47A4-9A23-00B415C62602}" dt="2023-07-26T08:05:00.995" v="41" actId="478"/>
          <ac:picMkLst>
            <pc:docMk/>
            <pc:sldMk cId="1104358320" sldId="260"/>
            <ac:picMk id="1026" creationId="{D9188C9B-396F-E9CD-CD8B-0C98D97B1F1D}"/>
          </ac:picMkLst>
        </pc:picChg>
        <pc:picChg chg="add mod">
          <ac:chgData name="Vermeent, P.C.S. (Stefan)" userId="303c34db-8c4f-43b2-9e1a-e726cea6b907" providerId="ADAL" clId="{788B1142-9869-47A4-9A23-00B415C62602}" dt="2023-07-26T08:05:18.786" v="48" actId="14100"/>
          <ac:picMkLst>
            <pc:docMk/>
            <pc:sldMk cId="1104358320" sldId="260"/>
            <ac:picMk id="1028" creationId="{329237F3-2212-0D53-A601-FEDEE54E7529}"/>
          </ac:picMkLst>
        </pc:picChg>
      </pc:sldChg>
      <pc:sldChg chg="addSp delSp modSp new mod modNotesTx">
        <pc:chgData name="Vermeent, P.C.S. (Stefan)" userId="303c34db-8c4f-43b2-9e1a-e726cea6b907" providerId="ADAL" clId="{788B1142-9869-47A4-9A23-00B415C62602}" dt="2023-08-24T11:05:35.671" v="9021" actId="20577"/>
        <pc:sldMkLst>
          <pc:docMk/>
          <pc:sldMk cId="1037992125" sldId="261"/>
        </pc:sldMkLst>
        <pc:spChg chg="mod">
          <ac:chgData name="Vermeent, P.C.S. (Stefan)" userId="303c34db-8c4f-43b2-9e1a-e726cea6b907" providerId="ADAL" clId="{788B1142-9869-47A4-9A23-00B415C62602}" dt="2023-08-03T09:10:45.126" v="2936" actId="20577"/>
          <ac:spMkLst>
            <pc:docMk/>
            <pc:sldMk cId="1037992125" sldId="261"/>
            <ac:spMk id="2" creationId="{5D6FE26C-1443-0B70-F552-052B7058D140}"/>
          </ac:spMkLst>
        </pc:spChg>
        <pc:spChg chg="del">
          <ac:chgData name="Vermeent, P.C.S. (Stefan)" userId="303c34db-8c4f-43b2-9e1a-e726cea6b907" providerId="ADAL" clId="{788B1142-9869-47A4-9A23-00B415C62602}" dt="2023-08-02T08:56:02.568" v="105" actId="478"/>
          <ac:spMkLst>
            <pc:docMk/>
            <pc:sldMk cId="1037992125" sldId="261"/>
            <ac:spMk id="3" creationId="{5ABAEBBC-CAD2-2236-3D14-945C4C50E51C}"/>
          </ac:spMkLst>
        </pc:spChg>
        <pc:spChg chg="add mod">
          <ac:chgData name="Vermeent, P.C.S. (Stefan)" userId="303c34db-8c4f-43b2-9e1a-e726cea6b907" providerId="ADAL" clId="{788B1142-9869-47A4-9A23-00B415C62602}" dt="2023-08-23T07:14:48.139" v="7350" actId="14100"/>
          <ac:spMkLst>
            <pc:docMk/>
            <pc:sldMk cId="1037992125" sldId="261"/>
            <ac:spMk id="7" creationId="{048A453E-9F8A-346D-FCFF-009AEB6408B5}"/>
          </ac:spMkLst>
        </pc:spChg>
        <pc:spChg chg="add mod">
          <ac:chgData name="Vermeent, P.C.S. (Stefan)" userId="303c34db-8c4f-43b2-9e1a-e726cea6b907" providerId="ADAL" clId="{788B1142-9869-47A4-9A23-00B415C62602}" dt="2023-08-16T06:48:01.873" v="4298" actId="20577"/>
          <ac:spMkLst>
            <pc:docMk/>
            <pc:sldMk cId="1037992125" sldId="261"/>
            <ac:spMk id="8" creationId="{9F180F82-775A-3C4F-EE04-C3FB421B0F7F}"/>
          </ac:spMkLst>
        </pc:spChg>
        <pc:picChg chg="add mod modCrop">
          <ac:chgData name="Vermeent, P.C.S. (Stefan)" userId="303c34db-8c4f-43b2-9e1a-e726cea6b907" providerId="ADAL" clId="{788B1142-9869-47A4-9A23-00B415C62602}" dt="2023-08-16T06:47:30.180" v="4292" actId="1076"/>
          <ac:picMkLst>
            <pc:docMk/>
            <pc:sldMk cId="1037992125" sldId="261"/>
            <ac:picMk id="5" creationId="{0E177331-C0DA-8D54-584E-1AD8485264B1}"/>
          </ac:picMkLst>
        </pc:picChg>
      </pc:sldChg>
      <pc:sldChg chg="addSp delSp modSp new mod modNotesTx">
        <pc:chgData name="Vermeent, P.C.S. (Stefan)" userId="303c34db-8c4f-43b2-9e1a-e726cea6b907" providerId="ADAL" clId="{788B1142-9869-47A4-9A23-00B415C62602}" dt="2023-08-24T10:58:01.159" v="8947" actId="20577"/>
        <pc:sldMkLst>
          <pc:docMk/>
          <pc:sldMk cId="386492557" sldId="262"/>
        </pc:sldMkLst>
        <pc:spChg chg="mod">
          <ac:chgData name="Vermeent, P.C.S. (Stefan)" userId="303c34db-8c4f-43b2-9e1a-e726cea6b907" providerId="ADAL" clId="{788B1142-9869-47A4-9A23-00B415C62602}" dt="2023-08-16T08:09:42.504" v="5723" actId="113"/>
          <ac:spMkLst>
            <pc:docMk/>
            <pc:sldMk cId="386492557" sldId="262"/>
            <ac:spMk id="2" creationId="{3619DDED-E7A1-E6B0-B7C4-D68604AD36EA}"/>
          </ac:spMkLst>
        </pc:spChg>
        <pc:spChg chg="mod">
          <ac:chgData name="Vermeent, P.C.S. (Stefan)" userId="303c34db-8c4f-43b2-9e1a-e726cea6b907" providerId="ADAL" clId="{788B1142-9869-47A4-9A23-00B415C62602}" dt="2023-08-17T07:15:45.288" v="6039" actId="20577"/>
          <ac:spMkLst>
            <pc:docMk/>
            <pc:sldMk cId="386492557" sldId="262"/>
            <ac:spMk id="3" creationId="{D0223DAA-7594-42AF-7700-C3B5F9E5A331}"/>
          </ac:spMkLst>
        </pc:spChg>
        <pc:spChg chg="add mod">
          <ac:chgData name="Vermeent, P.C.S. (Stefan)" userId="303c34db-8c4f-43b2-9e1a-e726cea6b907" providerId="ADAL" clId="{788B1142-9869-47A4-9A23-00B415C62602}" dt="2023-08-17T07:15:51.627" v="6040" actId="1076"/>
          <ac:spMkLst>
            <pc:docMk/>
            <pc:sldMk cId="386492557" sldId="262"/>
            <ac:spMk id="7" creationId="{A6781933-EE04-2D76-C70A-6A63806AE0BC}"/>
          </ac:spMkLst>
        </pc:spChg>
        <pc:picChg chg="add del mod">
          <ac:chgData name="Vermeent, P.C.S. (Stefan)" userId="303c34db-8c4f-43b2-9e1a-e726cea6b907" providerId="ADAL" clId="{788B1142-9869-47A4-9A23-00B415C62602}" dt="2023-08-03T07:19:09.747" v="1069" actId="478"/>
          <ac:picMkLst>
            <pc:docMk/>
            <pc:sldMk cId="386492557" sldId="262"/>
            <ac:picMk id="2050" creationId="{3CC45E26-2D8E-6232-6A62-9530B3EB3739}"/>
          </ac:picMkLst>
        </pc:picChg>
        <pc:picChg chg="add mod">
          <ac:chgData name="Vermeent, P.C.S. (Stefan)" userId="303c34db-8c4f-43b2-9e1a-e726cea6b907" providerId="ADAL" clId="{788B1142-9869-47A4-9A23-00B415C62602}" dt="2023-08-17T07:15:51.627" v="6040" actId="1076"/>
          <ac:picMkLst>
            <pc:docMk/>
            <pc:sldMk cId="386492557" sldId="262"/>
            <ac:picMk id="2052" creationId="{0B81D2B7-0195-0175-270B-32702550BB18}"/>
          </ac:picMkLst>
        </pc:picChg>
        <pc:cxnChg chg="add mod">
          <ac:chgData name="Vermeent, P.C.S. (Stefan)" userId="303c34db-8c4f-43b2-9e1a-e726cea6b907" providerId="ADAL" clId="{788B1142-9869-47A4-9A23-00B415C62602}" dt="2023-08-17T07:15:51.627" v="6040" actId="1076"/>
          <ac:cxnSpMkLst>
            <pc:docMk/>
            <pc:sldMk cId="386492557" sldId="262"/>
            <ac:cxnSpMk id="5" creationId="{79FCC6D1-6367-6A8A-5B5E-2E0430C9DCC4}"/>
          </ac:cxnSpMkLst>
        </pc:cxnChg>
      </pc:sldChg>
      <pc:sldChg chg="delSp add mod">
        <pc:chgData name="Vermeent, P.C.S. (Stefan)" userId="303c34db-8c4f-43b2-9e1a-e726cea6b907" providerId="ADAL" clId="{788B1142-9869-47A4-9A23-00B415C62602}" dt="2023-08-03T09:38:32.958" v="3117" actId="478"/>
        <pc:sldMkLst>
          <pc:docMk/>
          <pc:sldMk cId="1412805940" sldId="263"/>
        </pc:sldMkLst>
        <pc:spChg chg="del">
          <ac:chgData name="Vermeent, P.C.S. (Stefan)" userId="303c34db-8c4f-43b2-9e1a-e726cea6b907" providerId="ADAL" clId="{788B1142-9869-47A4-9A23-00B415C62602}" dt="2023-08-03T09:38:32.958" v="3117" actId="478"/>
          <ac:spMkLst>
            <pc:docMk/>
            <pc:sldMk cId="1412805940" sldId="263"/>
            <ac:spMk id="3" creationId="{2DABC490-3DB9-7471-8CB3-D5689424D445}"/>
          </ac:spMkLst>
        </pc:spChg>
      </pc:sldChg>
      <pc:sldChg chg="addSp delSp modSp add mod delAnim">
        <pc:chgData name="Vermeent, P.C.S. (Stefan)" userId="303c34db-8c4f-43b2-9e1a-e726cea6b907" providerId="ADAL" clId="{788B1142-9869-47A4-9A23-00B415C62602}" dt="2023-08-23T06:57:19.378" v="7317" actId="114"/>
        <pc:sldMkLst>
          <pc:docMk/>
          <pc:sldMk cId="3906597462" sldId="274"/>
        </pc:sldMkLst>
        <pc:spChg chg="del">
          <ac:chgData name="Vermeent, P.C.S. (Stefan)" userId="303c34db-8c4f-43b2-9e1a-e726cea6b907" providerId="ADAL" clId="{788B1142-9869-47A4-9A23-00B415C62602}" dt="2023-08-16T08:10:35.538" v="5736" actId="478"/>
          <ac:spMkLst>
            <pc:docMk/>
            <pc:sldMk cId="3906597462" sldId="274"/>
            <ac:spMk id="2" creationId="{001BAFA2-427B-9C4B-8B7D-BEEFE3BA83EB}"/>
          </ac:spMkLst>
        </pc:spChg>
        <pc:spChg chg="add del mod">
          <ac:chgData name="Vermeent, P.C.S. (Stefan)" userId="303c34db-8c4f-43b2-9e1a-e726cea6b907" providerId="ADAL" clId="{788B1142-9869-47A4-9A23-00B415C62602}" dt="2023-08-22T09:18:48.427" v="6955" actId="478"/>
          <ac:spMkLst>
            <pc:docMk/>
            <pc:sldMk cId="3906597462" sldId="274"/>
            <ac:spMk id="3" creationId="{557ED8A4-EEC8-8D96-B3DA-01897FF1CAB8}"/>
          </ac:spMkLst>
        </pc:spChg>
        <pc:spChg chg="mod">
          <ac:chgData name="Vermeent, P.C.S. (Stefan)" userId="303c34db-8c4f-43b2-9e1a-e726cea6b907" providerId="ADAL" clId="{788B1142-9869-47A4-9A23-00B415C62602}" dt="2023-08-22T09:19:05.891" v="6959" actId="1076"/>
          <ac:spMkLst>
            <pc:docMk/>
            <pc:sldMk cId="3906597462" sldId="274"/>
            <ac:spMk id="4" creationId="{C67CA71D-8C1F-111B-5745-C2D90C922AE8}"/>
          </ac:spMkLst>
        </pc:spChg>
        <pc:spChg chg="mod">
          <ac:chgData name="Vermeent, P.C.S. (Stefan)" userId="303c34db-8c4f-43b2-9e1a-e726cea6b907" providerId="ADAL" clId="{788B1142-9869-47A4-9A23-00B415C62602}" dt="2023-08-22T09:19:05.891" v="6959" actId="1076"/>
          <ac:spMkLst>
            <pc:docMk/>
            <pc:sldMk cId="3906597462" sldId="274"/>
            <ac:spMk id="5" creationId="{4DBFF4F0-B1D2-0C3C-C1F2-EB4F11105DD2}"/>
          </ac:spMkLst>
        </pc:spChg>
        <pc:spChg chg="mod">
          <ac:chgData name="Vermeent, P.C.S. (Stefan)" userId="303c34db-8c4f-43b2-9e1a-e726cea6b907" providerId="ADAL" clId="{788B1142-9869-47A4-9A23-00B415C62602}" dt="2023-08-22T09:19:05.891" v="6959" actId="1076"/>
          <ac:spMkLst>
            <pc:docMk/>
            <pc:sldMk cId="3906597462" sldId="274"/>
            <ac:spMk id="6" creationId="{DFC55E21-49D9-0A2D-3171-4F54E5703340}"/>
          </ac:spMkLst>
        </pc:spChg>
        <pc:spChg chg="add del mod">
          <ac:chgData name="Vermeent, P.C.S. (Stefan)" userId="303c34db-8c4f-43b2-9e1a-e726cea6b907" providerId="ADAL" clId="{788B1142-9869-47A4-9A23-00B415C62602}" dt="2023-08-16T08:10:41.266" v="5737" actId="478"/>
          <ac:spMkLst>
            <pc:docMk/>
            <pc:sldMk cId="3906597462" sldId="274"/>
            <ac:spMk id="7" creationId="{CF7B3CB9-C6A3-0C05-BC71-AFC8310864F1}"/>
          </ac:spMkLst>
        </pc:spChg>
        <pc:spChg chg="mod">
          <ac:chgData name="Vermeent, P.C.S. (Stefan)" userId="303c34db-8c4f-43b2-9e1a-e726cea6b907" providerId="ADAL" clId="{788B1142-9869-47A4-9A23-00B415C62602}" dt="2023-08-22T09:19:05.891" v="6959" actId="1076"/>
          <ac:spMkLst>
            <pc:docMk/>
            <pc:sldMk cId="3906597462" sldId="274"/>
            <ac:spMk id="8" creationId="{5D849C54-364F-81E8-D12E-747C6ECAA983}"/>
          </ac:spMkLst>
        </pc:spChg>
        <pc:spChg chg="mod">
          <ac:chgData name="Vermeent, P.C.S. (Stefan)" userId="303c34db-8c4f-43b2-9e1a-e726cea6b907" providerId="ADAL" clId="{788B1142-9869-47A4-9A23-00B415C62602}" dt="2023-08-23T06:57:19.378" v="7317" actId="114"/>
          <ac:spMkLst>
            <pc:docMk/>
            <pc:sldMk cId="3906597462" sldId="274"/>
            <ac:spMk id="9" creationId="{EEC5FAF5-471F-13E8-7AA0-BCDB0ED5BCDA}"/>
          </ac:spMkLst>
        </pc:spChg>
        <pc:spChg chg="add del mod">
          <ac:chgData name="Vermeent, P.C.S. (Stefan)" userId="303c34db-8c4f-43b2-9e1a-e726cea6b907" providerId="ADAL" clId="{788B1142-9869-47A4-9A23-00B415C62602}" dt="2023-08-22T09:18:46.516" v="6954" actId="478"/>
          <ac:spMkLst>
            <pc:docMk/>
            <pc:sldMk cId="3906597462" sldId="274"/>
            <ac:spMk id="10" creationId="{3150F96B-5680-2A6E-5B15-6BD0181FBFD8}"/>
          </ac:spMkLst>
        </pc:spChg>
        <pc:spChg chg="mod">
          <ac:chgData name="Vermeent, P.C.S. (Stefan)" userId="303c34db-8c4f-43b2-9e1a-e726cea6b907" providerId="ADAL" clId="{788B1142-9869-47A4-9A23-00B415C62602}" dt="2023-08-22T09:19:05.891" v="6959" actId="1076"/>
          <ac:spMkLst>
            <pc:docMk/>
            <pc:sldMk cId="3906597462" sldId="274"/>
            <ac:spMk id="12" creationId="{E0B73919-C4A9-DDF5-5D25-3726E33AF3B6}"/>
          </ac:spMkLst>
        </pc:spChg>
        <pc:spChg chg="mod">
          <ac:chgData name="Vermeent, P.C.S. (Stefan)" userId="303c34db-8c4f-43b2-9e1a-e726cea6b907" providerId="ADAL" clId="{788B1142-9869-47A4-9A23-00B415C62602}" dt="2023-08-22T09:19:05.891" v="6959" actId="1076"/>
          <ac:spMkLst>
            <pc:docMk/>
            <pc:sldMk cId="3906597462" sldId="274"/>
            <ac:spMk id="13" creationId="{62348A4D-4708-B349-434C-3B374A58412E}"/>
          </ac:spMkLst>
        </pc:spChg>
        <pc:spChg chg="mod">
          <ac:chgData name="Vermeent, P.C.S. (Stefan)" userId="303c34db-8c4f-43b2-9e1a-e726cea6b907" providerId="ADAL" clId="{788B1142-9869-47A4-9A23-00B415C62602}" dt="2023-08-22T09:18:53.074" v="6956" actId="1076"/>
          <ac:spMkLst>
            <pc:docMk/>
            <pc:sldMk cId="3906597462" sldId="274"/>
            <ac:spMk id="15" creationId="{105BF408-B60B-524F-AB0B-8909B17E0F3D}"/>
          </ac:spMkLst>
        </pc:spChg>
        <pc:spChg chg="mod">
          <ac:chgData name="Vermeent, P.C.S. (Stefan)" userId="303c34db-8c4f-43b2-9e1a-e726cea6b907" providerId="ADAL" clId="{788B1142-9869-47A4-9A23-00B415C62602}" dt="2023-08-22T09:18:53.074" v="6956" actId="1076"/>
          <ac:spMkLst>
            <pc:docMk/>
            <pc:sldMk cId="3906597462" sldId="274"/>
            <ac:spMk id="16" creationId="{D944C098-3979-EF44-BBFF-617F40E4DDAA}"/>
          </ac:spMkLst>
        </pc:spChg>
        <pc:grpChg chg="mod">
          <ac:chgData name="Vermeent, P.C.S. (Stefan)" userId="303c34db-8c4f-43b2-9e1a-e726cea6b907" providerId="ADAL" clId="{788B1142-9869-47A4-9A23-00B415C62602}" dt="2023-08-22T09:18:53.074" v="6956" actId="1076"/>
          <ac:grpSpMkLst>
            <pc:docMk/>
            <pc:sldMk cId="3906597462" sldId="274"/>
            <ac:grpSpMk id="11" creationId="{35C75818-2F89-4646-9B1A-DDBF61202E9C}"/>
          </ac:grpSpMkLst>
        </pc:grpChg>
      </pc:sldChg>
      <pc:sldChg chg="addSp delSp modSp add mod">
        <pc:chgData name="Vermeent, P.C.S. (Stefan)" userId="303c34db-8c4f-43b2-9e1a-e726cea6b907" providerId="ADAL" clId="{788B1142-9869-47A4-9A23-00B415C62602}" dt="2023-08-22T09:21:42.736" v="6999" actId="20577"/>
        <pc:sldMkLst>
          <pc:docMk/>
          <pc:sldMk cId="2743918702" sldId="288"/>
        </pc:sldMkLst>
        <pc:spChg chg="del mod">
          <ac:chgData name="Vermeent, P.C.S. (Stefan)" userId="303c34db-8c4f-43b2-9e1a-e726cea6b907" providerId="ADAL" clId="{788B1142-9869-47A4-9A23-00B415C62602}" dt="2023-08-22T07:57:50.142" v="6941" actId="478"/>
          <ac:spMkLst>
            <pc:docMk/>
            <pc:sldMk cId="2743918702" sldId="288"/>
            <ac:spMk id="2" creationId="{27634528-C807-F26F-9736-40F67D63A1CB}"/>
          </ac:spMkLst>
        </pc:spChg>
        <pc:spChg chg="del">
          <ac:chgData name="Vermeent, P.C.S. (Stefan)" userId="303c34db-8c4f-43b2-9e1a-e726cea6b907" providerId="ADAL" clId="{788B1142-9869-47A4-9A23-00B415C62602}" dt="2023-08-22T09:20:52.215" v="6964" actId="478"/>
          <ac:spMkLst>
            <pc:docMk/>
            <pc:sldMk cId="2743918702" sldId="288"/>
            <ac:spMk id="3" creationId="{333ACE4C-A7E0-734D-BCA6-7347A29F9BEA}"/>
          </ac:spMkLst>
        </pc:spChg>
        <pc:spChg chg="del mod">
          <ac:chgData name="Vermeent, P.C.S. (Stefan)" userId="303c34db-8c4f-43b2-9e1a-e726cea6b907" providerId="ADAL" clId="{788B1142-9869-47A4-9A23-00B415C62602}" dt="2023-08-22T07:57:48.389" v="6939" actId="478"/>
          <ac:spMkLst>
            <pc:docMk/>
            <pc:sldMk cId="2743918702" sldId="288"/>
            <ac:spMk id="4" creationId="{02D301E8-7948-0262-19D6-CEDB6B9A76BC}"/>
          </ac:spMkLst>
        </pc:spChg>
        <pc:spChg chg="del">
          <ac:chgData name="Vermeent, P.C.S. (Stefan)" userId="303c34db-8c4f-43b2-9e1a-e726cea6b907" providerId="ADAL" clId="{788B1142-9869-47A4-9A23-00B415C62602}" dt="2023-08-22T07:57:37.983" v="6932" actId="478"/>
          <ac:spMkLst>
            <pc:docMk/>
            <pc:sldMk cId="2743918702" sldId="288"/>
            <ac:spMk id="5" creationId="{0A0EABAC-F562-BA5E-A50F-FACB518ED3A8}"/>
          </ac:spMkLst>
        </pc:spChg>
        <pc:spChg chg="del">
          <ac:chgData name="Vermeent, P.C.S. (Stefan)" userId="303c34db-8c4f-43b2-9e1a-e726cea6b907" providerId="ADAL" clId="{788B1142-9869-47A4-9A23-00B415C62602}" dt="2023-08-22T07:57:43.139" v="6936" actId="478"/>
          <ac:spMkLst>
            <pc:docMk/>
            <pc:sldMk cId="2743918702" sldId="288"/>
            <ac:spMk id="7" creationId="{CF00003A-6151-49BC-07C9-E0D3EBB5851C}"/>
          </ac:spMkLst>
        </pc:spChg>
        <pc:spChg chg="add del mod">
          <ac:chgData name="Vermeent, P.C.S. (Stefan)" userId="303c34db-8c4f-43b2-9e1a-e726cea6b907" providerId="ADAL" clId="{788B1142-9869-47A4-9A23-00B415C62602}" dt="2023-08-22T09:20:55.541" v="6967" actId="478"/>
          <ac:spMkLst>
            <pc:docMk/>
            <pc:sldMk cId="2743918702" sldId="288"/>
            <ac:spMk id="9" creationId="{DECE9FC5-B9CF-66C1-425C-6543B0F932A9}"/>
          </ac:spMkLst>
        </pc:spChg>
        <pc:spChg chg="add del mod">
          <ac:chgData name="Vermeent, P.C.S. (Stefan)" userId="303c34db-8c4f-43b2-9e1a-e726cea6b907" providerId="ADAL" clId="{788B1142-9869-47A4-9A23-00B415C62602}" dt="2023-08-22T09:20:53.870" v="6966"/>
          <ac:spMkLst>
            <pc:docMk/>
            <pc:sldMk cId="2743918702" sldId="288"/>
            <ac:spMk id="11" creationId="{E36C8756-648F-9E8D-DB37-61B54A0B5FB5}"/>
          </ac:spMkLst>
        </pc:spChg>
        <pc:spChg chg="add mod">
          <ac:chgData name="Vermeent, P.C.S. (Stefan)" userId="303c34db-8c4f-43b2-9e1a-e726cea6b907" providerId="ADAL" clId="{788B1142-9869-47A4-9A23-00B415C62602}" dt="2023-08-22T09:21:42.736" v="6999" actId="20577"/>
          <ac:spMkLst>
            <pc:docMk/>
            <pc:sldMk cId="2743918702" sldId="288"/>
            <ac:spMk id="12" creationId="{8D2E1C0E-5F24-B094-EAB4-75559D4D00BD}"/>
          </ac:spMkLst>
        </pc:spChg>
        <pc:spChg chg="del">
          <ac:chgData name="Vermeent, P.C.S. (Stefan)" userId="303c34db-8c4f-43b2-9e1a-e726cea6b907" providerId="ADAL" clId="{788B1142-9869-47A4-9A23-00B415C62602}" dt="2023-08-22T07:57:40.599" v="6933" actId="478"/>
          <ac:spMkLst>
            <pc:docMk/>
            <pc:sldMk cId="2743918702" sldId="288"/>
            <ac:spMk id="16" creationId="{86F3B5D5-872C-DE0C-69D5-EC433CDC0EB8}"/>
          </ac:spMkLst>
        </pc:spChg>
        <pc:picChg chg="add del mod">
          <ac:chgData name="Vermeent, P.C.S. (Stefan)" userId="303c34db-8c4f-43b2-9e1a-e726cea6b907" providerId="ADAL" clId="{788B1142-9869-47A4-9A23-00B415C62602}" dt="2023-08-22T07:57:45.608" v="6938" actId="478"/>
          <ac:picMkLst>
            <pc:docMk/>
            <pc:sldMk cId="2743918702" sldId="288"/>
            <ac:picMk id="2054" creationId="{6685248A-630C-FE41-B7F1-5D5762921B4C}"/>
          </ac:picMkLst>
        </pc:picChg>
        <pc:cxnChg chg="del">
          <ac:chgData name="Vermeent, P.C.S. (Stefan)" userId="303c34db-8c4f-43b2-9e1a-e726cea6b907" providerId="ADAL" clId="{788B1142-9869-47A4-9A23-00B415C62602}" dt="2023-08-22T07:57:49.122" v="6940" actId="478"/>
          <ac:cxnSpMkLst>
            <pc:docMk/>
            <pc:sldMk cId="2743918702" sldId="288"/>
            <ac:cxnSpMk id="6" creationId="{1FB954D8-27A0-DFDE-6F9B-971AEBBBBE45}"/>
          </ac:cxnSpMkLst>
        </pc:cxnChg>
        <pc:cxnChg chg="del">
          <ac:chgData name="Vermeent, P.C.S. (Stefan)" userId="303c34db-8c4f-43b2-9e1a-e726cea6b907" providerId="ADAL" clId="{788B1142-9869-47A4-9A23-00B415C62602}" dt="2023-08-22T07:57:41.310" v="6934" actId="478"/>
          <ac:cxnSpMkLst>
            <pc:docMk/>
            <pc:sldMk cId="2743918702" sldId="288"/>
            <ac:cxnSpMk id="10" creationId="{0953D3F3-74F1-5836-0B34-8AEF8FA05EC8}"/>
          </ac:cxnSpMkLst>
        </pc:cxnChg>
        <pc:cxnChg chg="del">
          <ac:chgData name="Vermeent, P.C.S. (Stefan)" userId="303c34db-8c4f-43b2-9e1a-e726cea6b907" providerId="ADAL" clId="{788B1142-9869-47A4-9A23-00B415C62602}" dt="2023-08-22T07:57:42.176" v="6935" actId="478"/>
          <ac:cxnSpMkLst>
            <pc:docMk/>
            <pc:sldMk cId="2743918702" sldId="288"/>
            <ac:cxnSpMk id="13" creationId="{7A576B04-173F-9F67-81DC-5D769FAAA86D}"/>
          </ac:cxnSpMkLst>
        </pc:cxnChg>
      </pc:sldChg>
      <pc:sldChg chg="modSp add mod">
        <pc:chgData name="Vermeent, P.C.S. (Stefan)" userId="303c34db-8c4f-43b2-9e1a-e726cea6b907" providerId="ADAL" clId="{788B1142-9869-47A4-9A23-00B415C62602}" dt="2023-08-16T08:10:17.415" v="5731" actId="113"/>
        <pc:sldMkLst>
          <pc:docMk/>
          <pc:sldMk cId="3338031164" sldId="290"/>
        </pc:sldMkLst>
        <pc:spChg chg="mod">
          <ac:chgData name="Vermeent, P.C.S. (Stefan)" userId="303c34db-8c4f-43b2-9e1a-e726cea6b907" providerId="ADAL" clId="{788B1142-9869-47A4-9A23-00B415C62602}" dt="2023-08-16T08:10:17.415" v="5731" actId="113"/>
          <ac:spMkLst>
            <pc:docMk/>
            <pc:sldMk cId="3338031164" sldId="290"/>
            <ac:spMk id="2" creationId="{C1649628-8BE4-5D43-A9A6-0FBCF71264B0}"/>
          </ac:spMkLst>
        </pc:spChg>
      </pc:sldChg>
      <pc:sldChg chg="add">
        <pc:chgData name="Vermeent, P.C.S. (Stefan)" userId="303c34db-8c4f-43b2-9e1a-e726cea6b907" providerId="ADAL" clId="{788B1142-9869-47A4-9A23-00B415C62602}" dt="2023-08-03T07:36:06.979" v="1155"/>
        <pc:sldMkLst>
          <pc:docMk/>
          <pc:sldMk cId="530000569" sldId="291"/>
        </pc:sldMkLst>
      </pc:sldChg>
      <pc:sldChg chg="add modAnim">
        <pc:chgData name="Vermeent, P.C.S. (Stefan)" userId="303c34db-8c4f-43b2-9e1a-e726cea6b907" providerId="ADAL" clId="{788B1142-9869-47A4-9A23-00B415C62602}" dt="2023-08-22T09:23:00.161" v="7003"/>
        <pc:sldMkLst>
          <pc:docMk/>
          <pc:sldMk cId="1502638062" sldId="292"/>
        </pc:sldMkLst>
      </pc:sldChg>
      <pc:sldChg chg="addSp delSp modSp add mod">
        <pc:chgData name="Vermeent, P.C.S. (Stefan)" userId="303c34db-8c4f-43b2-9e1a-e726cea6b907" providerId="ADAL" clId="{788B1142-9869-47A4-9A23-00B415C62602}" dt="2023-08-23T06:56:32.971" v="7309" actId="20577"/>
        <pc:sldMkLst>
          <pc:docMk/>
          <pc:sldMk cId="685512879" sldId="293"/>
        </pc:sldMkLst>
        <pc:spChg chg="del mod">
          <ac:chgData name="Vermeent, P.C.S. (Stefan)" userId="303c34db-8c4f-43b2-9e1a-e726cea6b907" providerId="ADAL" clId="{788B1142-9869-47A4-9A23-00B415C62602}" dt="2023-08-22T09:19:30.400" v="6961" actId="478"/>
          <ac:spMkLst>
            <pc:docMk/>
            <pc:sldMk cId="685512879" sldId="293"/>
            <ac:spMk id="2" creationId="{1A635283-1AB3-0745-808B-D498D4EAEEF7}"/>
          </ac:spMkLst>
        </pc:spChg>
        <pc:spChg chg="add del mod">
          <ac:chgData name="Vermeent, P.C.S. (Stefan)" userId="303c34db-8c4f-43b2-9e1a-e726cea6b907" providerId="ADAL" clId="{788B1142-9869-47A4-9A23-00B415C62602}" dt="2023-08-22T09:19:32.309" v="6962" actId="478"/>
          <ac:spMkLst>
            <pc:docMk/>
            <pc:sldMk cId="685512879" sldId="293"/>
            <ac:spMk id="4" creationId="{98C68566-F146-F078-EF73-112956997877}"/>
          </ac:spMkLst>
        </pc:spChg>
        <pc:spChg chg="mod">
          <ac:chgData name="Vermeent, P.C.S. (Stefan)" userId="303c34db-8c4f-43b2-9e1a-e726cea6b907" providerId="ADAL" clId="{788B1142-9869-47A4-9A23-00B415C62602}" dt="2023-08-23T06:50:44.825" v="7132" actId="5793"/>
          <ac:spMkLst>
            <pc:docMk/>
            <pc:sldMk cId="685512879" sldId="293"/>
            <ac:spMk id="5" creationId="{9226CDD8-8F70-364F-8E0A-F46A50AB3E84}"/>
          </ac:spMkLst>
        </pc:spChg>
        <pc:spChg chg="mod">
          <ac:chgData name="Vermeent, P.C.S. (Stefan)" userId="303c34db-8c4f-43b2-9e1a-e726cea6b907" providerId="ADAL" clId="{788B1142-9869-47A4-9A23-00B415C62602}" dt="2023-08-23T06:56:32.971" v="7309" actId="20577"/>
          <ac:spMkLst>
            <pc:docMk/>
            <pc:sldMk cId="685512879" sldId="293"/>
            <ac:spMk id="107" creationId="{FEABF0C2-7A6D-D042-B405-43DFE28F1966}"/>
          </ac:spMkLst>
        </pc:spChg>
      </pc:sldChg>
      <pc:sldChg chg="addSp delSp modSp add mod">
        <pc:chgData name="Vermeent, P.C.S. (Stefan)" userId="303c34db-8c4f-43b2-9e1a-e726cea6b907" providerId="ADAL" clId="{788B1142-9869-47A4-9A23-00B415C62602}" dt="2023-08-22T09:31:30.102" v="7046" actId="20577"/>
        <pc:sldMkLst>
          <pc:docMk/>
          <pc:sldMk cId="3546741580" sldId="300"/>
        </pc:sldMkLst>
        <pc:spChg chg="del">
          <ac:chgData name="Vermeent, P.C.S. (Stefan)" userId="303c34db-8c4f-43b2-9e1a-e726cea6b907" providerId="ADAL" clId="{788B1142-9869-47A4-9A23-00B415C62602}" dt="2023-08-16T08:11:55.120" v="5813" actId="478"/>
          <ac:spMkLst>
            <pc:docMk/>
            <pc:sldMk cId="3546741580" sldId="300"/>
            <ac:spMk id="2" creationId="{B63358F3-D6F8-6F4F-B215-F5C429DB4EBF}"/>
          </ac:spMkLst>
        </pc:spChg>
        <pc:spChg chg="mod">
          <ac:chgData name="Vermeent, P.C.S. (Stefan)" userId="303c34db-8c4f-43b2-9e1a-e726cea6b907" providerId="ADAL" clId="{788B1142-9869-47A4-9A23-00B415C62602}" dt="2023-08-22T09:31:26.343" v="7036" actId="20577"/>
          <ac:spMkLst>
            <pc:docMk/>
            <pc:sldMk cId="3546741580" sldId="300"/>
            <ac:spMk id="3" creationId="{6EEA6167-AD1A-AA49-B2AE-834BA3CEE338}"/>
          </ac:spMkLst>
        </pc:spChg>
        <pc:spChg chg="add del mod">
          <ac:chgData name="Vermeent, P.C.S. (Stefan)" userId="303c34db-8c4f-43b2-9e1a-e726cea6b907" providerId="ADAL" clId="{788B1142-9869-47A4-9A23-00B415C62602}" dt="2023-08-16T08:11:58.325" v="5814" actId="478"/>
          <ac:spMkLst>
            <pc:docMk/>
            <pc:sldMk cId="3546741580" sldId="300"/>
            <ac:spMk id="5" creationId="{685F6275-BB5E-FAF2-2DA6-E9B4C99E1711}"/>
          </ac:spMkLst>
        </pc:spChg>
        <pc:spChg chg="add mod">
          <ac:chgData name="Vermeent, P.C.S. (Stefan)" userId="303c34db-8c4f-43b2-9e1a-e726cea6b907" providerId="ADAL" clId="{788B1142-9869-47A4-9A23-00B415C62602}" dt="2023-08-22T09:31:30.102" v="7046" actId="20577"/>
          <ac:spMkLst>
            <pc:docMk/>
            <pc:sldMk cId="3546741580" sldId="300"/>
            <ac:spMk id="7" creationId="{EDD110E0-113C-2853-65DB-4F6D4DF3F084}"/>
          </ac:spMkLst>
        </pc:spChg>
      </pc:sldChg>
      <pc:sldChg chg="modSp add mod">
        <pc:chgData name="Vermeent, P.C.S. (Stefan)" userId="303c34db-8c4f-43b2-9e1a-e726cea6b907" providerId="ADAL" clId="{788B1142-9869-47A4-9A23-00B415C62602}" dt="2023-08-03T07:36:07.270" v="1156" actId="27636"/>
        <pc:sldMkLst>
          <pc:docMk/>
          <pc:sldMk cId="1500945545" sldId="301"/>
        </pc:sldMkLst>
        <pc:spChg chg="mod">
          <ac:chgData name="Vermeent, P.C.S. (Stefan)" userId="303c34db-8c4f-43b2-9e1a-e726cea6b907" providerId="ADAL" clId="{788B1142-9869-47A4-9A23-00B415C62602}" dt="2023-08-03T07:36:07.270" v="1156" actId="27636"/>
          <ac:spMkLst>
            <pc:docMk/>
            <pc:sldMk cId="1500945545" sldId="301"/>
            <ac:spMk id="3" creationId="{7BE7BF42-D6E2-B742-94E2-EF25F29DF3D1}"/>
          </ac:spMkLst>
        </pc:spChg>
      </pc:sldChg>
      <pc:sldChg chg="addSp delSp modSp add mod">
        <pc:chgData name="Vermeent, P.C.S. (Stefan)" userId="303c34db-8c4f-43b2-9e1a-e726cea6b907" providerId="ADAL" clId="{788B1142-9869-47A4-9A23-00B415C62602}" dt="2023-08-16T08:11:16.629" v="5774" actId="20577"/>
        <pc:sldMkLst>
          <pc:docMk/>
          <pc:sldMk cId="2430455126" sldId="303"/>
        </pc:sldMkLst>
        <pc:spChg chg="del mod">
          <ac:chgData name="Vermeent, P.C.S. (Stefan)" userId="303c34db-8c4f-43b2-9e1a-e726cea6b907" providerId="ADAL" clId="{788B1142-9869-47A4-9A23-00B415C62602}" dt="2023-08-16T08:11:08.363" v="5746" actId="478"/>
          <ac:spMkLst>
            <pc:docMk/>
            <pc:sldMk cId="2430455126" sldId="303"/>
            <ac:spMk id="5" creationId="{4F3BED22-E80B-7ADA-CD08-E07FF5060CF0}"/>
          </ac:spMkLst>
        </pc:spChg>
        <pc:spChg chg="add del mod">
          <ac:chgData name="Vermeent, P.C.S. (Stefan)" userId="303c34db-8c4f-43b2-9e1a-e726cea6b907" providerId="ADAL" clId="{788B1142-9869-47A4-9A23-00B415C62602}" dt="2023-08-16T08:11:10.226" v="5747" actId="478"/>
          <ac:spMkLst>
            <pc:docMk/>
            <pc:sldMk cId="2430455126" sldId="303"/>
            <ac:spMk id="6" creationId="{8C1E4D34-365E-2FCB-9DBA-ED4994FD65F2}"/>
          </ac:spMkLst>
        </pc:spChg>
        <pc:spChg chg="add mod">
          <ac:chgData name="Vermeent, P.C.S. (Stefan)" userId="303c34db-8c4f-43b2-9e1a-e726cea6b907" providerId="ADAL" clId="{788B1142-9869-47A4-9A23-00B415C62602}" dt="2023-08-16T08:11:16.629" v="5774" actId="20577"/>
          <ac:spMkLst>
            <pc:docMk/>
            <pc:sldMk cId="2430455126" sldId="303"/>
            <ac:spMk id="7" creationId="{E4A38C7A-BA31-62B5-EE43-CE2C45293D7F}"/>
          </ac:spMkLst>
        </pc:spChg>
      </pc:sldChg>
      <pc:sldChg chg="addSp delSp modSp add mod">
        <pc:chgData name="Vermeent, P.C.S. (Stefan)" userId="303c34db-8c4f-43b2-9e1a-e726cea6b907" providerId="ADAL" clId="{788B1142-9869-47A4-9A23-00B415C62602}" dt="2023-08-24T09:17:34.542" v="7462" actId="20577"/>
        <pc:sldMkLst>
          <pc:docMk/>
          <pc:sldMk cId="4267254988" sldId="304"/>
        </pc:sldMkLst>
        <pc:spChg chg="mod">
          <ac:chgData name="Vermeent, P.C.S. (Stefan)" userId="303c34db-8c4f-43b2-9e1a-e726cea6b907" providerId="ADAL" clId="{788B1142-9869-47A4-9A23-00B415C62602}" dt="2023-08-24T09:17:34.542" v="7462" actId="20577"/>
          <ac:spMkLst>
            <pc:docMk/>
            <pc:sldMk cId="4267254988" sldId="304"/>
            <ac:spMk id="2" creationId="{3FE92E86-7610-CCC3-9BE1-4926BC69B14F}"/>
          </ac:spMkLst>
        </pc:spChg>
        <pc:spChg chg="add del mod">
          <ac:chgData name="Vermeent, P.C.S. (Stefan)" userId="303c34db-8c4f-43b2-9e1a-e726cea6b907" providerId="ADAL" clId="{788B1142-9869-47A4-9A23-00B415C62602}" dt="2023-08-16T08:11:41.522" v="5784" actId="478"/>
          <ac:spMkLst>
            <pc:docMk/>
            <pc:sldMk cId="4267254988" sldId="304"/>
            <ac:spMk id="4" creationId="{5C73F597-3DB6-C26D-05BF-7FFEF752A69D}"/>
          </ac:spMkLst>
        </pc:spChg>
        <pc:spChg chg="del">
          <ac:chgData name="Vermeent, P.C.S. (Stefan)" userId="303c34db-8c4f-43b2-9e1a-e726cea6b907" providerId="ADAL" clId="{788B1142-9869-47A4-9A23-00B415C62602}" dt="2023-08-16T08:11:37.261" v="5783" actId="478"/>
          <ac:spMkLst>
            <pc:docMk/>
            <pc:sldMk cId="4267254988" sldId="304"/>
            <ac:spMk id="5" creationId="{4F3BED22-E80B-7ADA-CD08-E07FF5060CF0}"/>
          </ac:spMkLst>
        </pc:spChg>
        <pc:spChg chg="add mod">
          <ac:chgData name="Vermeent, P.C.S. (Stefan)" userId="303c34db-8c4f-43b2-9e1a-e726cea6b907" providerId="ADAL" clId="{788B1142-9869-47A4-9A23-00B415C62602}" dt="2023-08-16T08:11:48.110" v="5812" actId="20577"/>
          <ac:spMkLst>
            <pc:docMk/>
            <pc:sldMk cId="4267254988" sldId="304"/>
            <ac:spMk id="6" creationId="{3D34E4E0-C053-04BA-37F1-660042CBFFF6}"/>
          </ac:spMkLst>
        </pc:spChg>
      </pc:sldChg>
      <pc:sldChg chg="addSp delSp modSp add mod">
        <pc:chgData name="Vermeent, P.C.S. (Stefan)" userId="303c34db-8c4f-43b2-9e1a-e726cea6b907" providerId="ADAL" clId="{788B1142-9869-47A4-9A23-00B415C62602}" dt="2023-08-22T09:19:21.354" v="6960" actId="20577"/>
        <pc:sldMkLst>
          <pc:docMk/>
          <pc:sldMk cId="2095315129" sldId="307"/>
        </pc:sldMkLst>
        <pc:spChg chg="del">
          <ac:chgData name="Vermeent, P.C.S. (Stefan)" userId="303c34db-8c4f-43b2-9e1a-e726cea6b907" providerId="ADAL" clId="{788B1142-9869-47A4-9A23-00B415C62602}" dt="2023-08-16T08:10:49.677" v="5739" actId="478"/>
          <ac:spMkLst>
            <pc:docMk/>
            <pc:sldMk cId="2095315129" sldId="307"/>
            <ac:spMk id="2" creationId="{001BAFA2-427B-9C4B-8B7D-BEEFE3BA83EB}"/>
          </ac:spMkLst>
        </pc:spChg>
        <pc:spChg chg="add del mod">
          <ac:chgData name="Vermeent, P.C.S. (Stefan)" userId="303c34db-8c4f-43b2-9e1a-e726cea6b907" providerId="ADAL" clId="{788B1142-9869-47A4-9A23-00B415C62602}" dt="2023-08-16T08:10:52.382" v="5740" actId="478"/>
          <ac:spMkLst>
            <pc:docMk/>
            <pc:sldMk cId="2095315129" sldId="307"/>
            <ac:spMk id="9" creationId="{1EC4655E-D4E1-124B-08C7-11BDDC64664F}"/>
          </ac:spMkLst>
        </pc:spChg>
        <pc:spChg chg="add mod">
          <ac:chgData name="Vermeent, P.C.S. (Stefan)" userId="303c34db-8c4f-43b2-9e1a-e726cea6b907" providerId="ADAL" clId="{788B1142-9869-47A4-9A23-00B415C62602}" dt="2023-08-22T09:19:21.354" v="6960" actId="20577"/>
          <ac:spMkLst>
            <pc:docMk/>
            <pc:sldMk cId="2095315129" sldId="307"/>
            <ac:spMk id="10" creationId="{74FD4108-6E96-974A-F3DB-1C38A82839EB}"/>
          </ac:spMkLst>
        </pc:spChg>
      </pc:sldChg>
      <pc:sldChg chg="addSp delSp modSp add mod">
        <pc:chgData name="Vermeent, P.C.S. (Stefan)" userId="303c34db-8c4f-43b2-9e1a-e726cea6b907" providerId="ADAL" clId="{788B1142-9869-47A4-9A23-00B415C62602}" dt="2023-08-16T08:11:27.486" v="5779"/>
        <pc:sldMkLst>
          <pc:docMk/>
          <pc:sldMk cId="1062979826" sldId="308"/>
        </pc:sldMkLst>
        <pc:spChg chg="add del mod">
          <ac:chgData name="Vermeent, P.C.S. (Stefan)" userId="303c34db-8c4f-43b2-9e1a-e726cea6b907" providerId="ADAL" clId="{788B1142-9869-47A4-9A23-00B415C62602}" dt="2023-08-16T08:11:26.602" v="5778" actId="478"/>
          <ac:spMkLst>
            <pc:docMk/>
            <pc:sldMk cId="1062979826" sldId="308"/>
            <ac:spMk id="4" creationId="{B7FFD289-1F5D-8EE5-B3AE-32AD1297A528}"/>
          </ac:spMkLst>
        </pc:spChg>
        <pc:spChg chg="del">
          <ac:chgData name="Vermeent, P.C.S. (Stefan)" userId="303c34db-8c4f-43b2-9e1a-e726cea6b907" providerId="ADAL" clId="{788B1142-9869-47A4-9A23-00B415C62602}" dt="2023-08-16T08:11:22.650" v="5775" actId="478"/>
          <ac:spMkLst>
            <pc:docMk/>
            <pc:sldMk cId="1062979826" sldId="308"/>
            <ac:spMk id="5" creationId="{4F3BED22-E80B-7ADA-CD08-E07FF5060CF0}"/>
          </ac:spMkLst>
        </pc:spChg>
        <pc:spChg chg="add del mod">
          <ac:chgData name="Vermeent, P.C.S. (Stefan)" userId="303c34db-8c4f-43b2-9e1a-e726cea6b907" providerId="ADAL" clId="{788B1142-9869-47A4-9A23-00B415C62602}" dt="2023-08-16T08:11:25.011" v="5777" actId="478"/>
          <ac:spMkLst>
            <pc:docMk/>
            <pc:sldMk cId="1062979826" sldId="308"/>
            <ac:spMk id="6" creationId="{CBC5E740-FBB6-BC9B-2D77-9F0068C338AD}"/>
          </ac:spMkLst>
        </pc:spChg>
        <pc:spChg chg="add mod">
          <ac:chgData name="Vermeent, P.C.S. (Stefan)" userId="303c34db-8c4f-43b2-9e1a-e726cea6b907" providerId="ADAL" clId="{788B1142-9869-47A4-9A23-00B415C62602}" dt="2023-08-16T08:11:27.486" v="5779"/>
          <ac:spMkLst>
            <pc:docMk/>
            <pc:sldMk cId="1062979826" sldId="308"/>
            <ac:spMk id="7" creationId="{8D7D1B1B-1D3A-DC00-2F27-B91F61A8B050}"/>
          </ac:spMkLst>
        </pc:spChg>
      </pc:sldChg>
      <pc:sldChg chg="addSp delSp modSp add mod">
        <pc:chgData name="Vermeent, P.C.S. (Stefan)" userId="303c34db-8c4f-43b2-9e1a-e726cea6b907" providerId="ADAL" clId="{788B1142-9869-47A4-9A23-00B415C62602}" dt="2023-08-16T08:11:33.260" v="5782"/>
        <pc:sldMkLst>
          <pc:docMk/>
          <pc:sldMk cId="1549036620" sldId="309"/>
        </pc:sldMkLst>
        <pc:spChg chg="del">
          <ac:chgData name="Vermeent, P.C.S. (Stefan)" userId="303c34db-8c4f-43b2-9e1a-e726cea6b907" providerId="ADAL" clId="{788B1142-9869-47A4-9A23-00B415C62602}" dt="2023-08-16T08:11:31.081" v="5780" actId="478"/>
          <ac:spMkLst>
            <pc:docMk/>
            <pc:sldMk cId="1549036620" sldId="309"/>
            <ac:spMk id="5" creationId="{4F3BED22-E80B-7ADA-CD08-E07FF5060CF0}"/>
          </ac:spMkLst>
        </pc:spChg>
        <pc:spChg chg="add del mod">
          <ac:chgData name="Vermeent, P.C.S. (Stefan)" userId="303c34db-8c4f-43b2-9e1a-e726cea6b907" providerId="ADAL" clId="{788B1142-9869-47A4-9A23-00B415C62602}" dt="2023-08-16T08:11:32.331" v="5781" actId="478"/>
          <ac:spMkLst>
            <pc:docMk/>
            <pc:sldMk cId="1549036620" sldId="309"/>
            <ac:spMk id="7" creationId="{6211E26E-E6B2-BD24-7420-DA874674595E}"/>
          </ac:spMkLst>
        </pc:spChg>
        <pc:spChg chg="add mod">
          <ac:chgData name="Vermeent, P.C.S. (Stefan)" userId="303c34db-8c4f-43b2-9e1a-e726cea6b907" providerId="ADAL" clId="{788B1142-9869-47A4-9A23-00B415C62602}" dt="2023-08-16T08:11:33.260" v="5782"/>
          <ac:spMkLst>
            <pc:docMk/>
            <pc:sldMk cId="1549036620" sldId="309"/>
            <ac:spMk id="8" creationId="{E22BD82F-7F47-2B32-C69E-E69783FF189E}"/>
          </ac:spMkLst>
        </pc:spChg>
      </pc:sldChg>
      <pc:sldChg chg="addSp delSp modSp add mod">
        <pc:chgData name="Vermeent, P.C.S. (Stefan)" userId="303c34db-8c4f-43b2-9e1a-e726cea6b907" providerId="ADAL" clId="{788B1142-9869-47A4-9A23-00B415C62602}" dt="2023-08-23T06:58:03.029" v="7332" actId="114"/>
        <pc:sldMkLst>
          <pc:docMk/>
          <pc:sldMk cId="2971252909" sldId="310"/>
        </pc:sldMkLst>
        <pc:spChg chg="del">
          <ac:chgData name="Vermeent, P.C.S. (Stefan)" userId="303c34db-8c4f-43b2-9e1a-e726cea6b907" providerId="ADAL" clId="{788B1142-9869-47A4-9A23-00B415C62602}" dt="2023-08-16T08:12:15.073" v="5836" actId="478"/>
          <ac:spMkLst>
            <pc:docMk/>
            <pc:sldMk cId="2971252909" sldId="310"/>
            <ac:spMk id="2" creationId="{B63358F3-D6F8-6F4F-B215-F5C429DB4EBF}"/>
          </ac:spMkLst>
        </pc:spChg>
        <pc:spChg chg="mod">
          <ac:chgData name="Vermeent, P.C.S. (Stefan)" userId="303c34db-8c4f-43b2-9e1a-e726cea6b907" providerId="ADAL" clId="{788B1142-9869-47A4-9A23-00B415C62602}" dt="2023-08-23T06:58:03.029" v="7332" actId="114"/>
          <ac:spMkLst>
            <pc:docMk/>
            <pc:sldMk cId="2971252909" sldId="310"/>
            <ac:spMk id="4" creationId="{9994971D-F4E8-0330-289F-EE5EA602B493}"/>
          </ac:spMkLst>
        </pc:spChg>
        <pc:spChg chg="add del mod">
          <ac:chgData name="Vermeent, P.C.S. (Stefan)" userId="303c34db-8c4f-43b2-9e1a-e726cea6b907" providerId="ADAL" clId="{788B1142-9869-47A4-9A23-00B415C62602}" dt="2023-08-16T08:12:15.970" v="5837" actId="478"/>
          <ac:spMkLst>
            <pc:docMk/>
            <pc:sldMk cId="2971252909" sldId="310"/>
            <ac:spMk id="7" creationId="{48BFC0EE-A970-F25A-87C9-B709C83024B2}"/>
          </ac:spMkLst>
        </pc:spChg>
        <pc:spChg chg="add mod">
          <ac:chgData name="Vermeent, P.C.S. (Stefan)" userId="303c34db-8c4f-43b2-9e1a-e726cea6b907" providerId="ADAL" clId="{788B1142-9869-47A4-9A23-00B415C62602}" dt="2023-08-16T08:12:21.562" v="5862" actId="20577"/>
          <ac:spMkLst>
            <pc:docMk/>
            <pc:sldMk cId="2971252909" sldId="310"/>
            <ac:spMk id="8" creationId="{AA57EBB6-3FD5-B1EA-5E1F-97610A58E7D8}"/>
          </ac:spMkLst>
        </pc:spChg>
      </pc:sldChg>
      <pc:sldChg chg="modSp add mod ord">
        <pc:chgData name="Vermeent, P.C.S. (Stefan)" userId="303c34db-8c4f-43b2-9e1a-e726cea6b907" providerId="ADAL" clId="{788B1142-9869-47A4-9A23-00B415C62602}" dt="2023-08-17T07:18:16.346" v="6043"/>
        <pc:sldMkLst>
          <pc:docMk/>
          <pc:sldMk cId="707137866" sldId="311"/>
        </pc:sldMkLst>
        <pc:spChg chg="mod">
          <ac:chgData name="Vermeent, P.C.S. (Stefan)" userId="303c34db-8c4f-43b2-9e1a-e726cea6b907" providerId="ADAL" clId="{788B1142-9869-47A4-9A23-00B415C62602}" dt="2023-08-03T07:36:33.522" v="1172" actId="20577"/>
          <ac:spMkLst>
            <pc:docMk/>
            <pc:sldMk cId="707137866" sldId="311"/>
            <ac:spMk id="2" creationId="{986925A4-6C4C-054C-A336-843E349263BC}"/>
          </ac:spMkLst>
        </pc:spChg>
        <pc:spChg chg="mod">
          <ac:chgData name="Vermeent, P.C.S. (Stefan)" userId="303c34db-8c4f-43b2-9e1a-e726cea6b907" providerId="ADAL" clId="{788B1142-9869-47A4-9A23-00B415C62602}" dt="2023-08-03T09:24:27.974" v="3116"/>
          <ac:spMkLst>
            <pc:docMk/>
            <pc:sldMk cId="707137866" sldId="311"/>
            <ac:spMk id="3" creationId="{7BE7BF42-D6E2-B742-94E2-EF25F29DF3D1}"/>
          </ac:spMkLst>
        </pc:spChg>
      </pc:sldChg>
      <pc:sldChg chg="addSp delSp modSp new mod ord delAnim modAnim">
        <pc:chgData name="Vermeent, P.C.S. (Stefan)" userId="303c34db-8c4f-43b2-9e1a-e726cea6b907" providerId="ADAL" clId="{788B1142-9869-47A4-9A23-00B415C62602}" dt="2023-08-23T06:40:26.082" v="7114"/>
        <pc:sldMkLst>
          <pc:docMk/>
          <pc:sldMk cId="941676860" sldId="312"/>
        </pc:sldMkLst>
        <pc:spChg chg="mod">
          <ac:chgData name="Vermeent, P.C.S. (Stefan)" userId="303c34db-8c4f-43b2-9e1a-e726cea6b907" providerId="ADAL" clId="{788B1142-9869-47A4-9A23-00B415C62602}" dt="2023-08-16T08:09:50.511" v="5724" actId="404"/>
          <ac:spMkLst>
            <pc:docMk/>
            <pc:sldMk cId="941676860" sldId="312"/>
            <ac:spMk id="2" creationId="{85018100-A838-C085-AE96-AE426CC0F95E}"/>
          </ac:spMkLst>
        </pc:spChg>
        <pc:spChg chg="mod">
          <ac:chgData name="Vermeent, P.C.S. (Stefan)" userId="303c34db-8c4f-43b2-9e1a-e726cea6b907" providerId="ADAL" clId="{788B1142-9869-47A4-9A23-00B415C62602}" dt="2023-08-17T08:02:33.293" v="6167" actId="1076"/>
          <ac:spMkLst>
            <pc:docMk/>
            <pc:sldMk cId="941676860" sldId="312"/>
            <ac:spMk id="3" creationId="{49FDC509-804C-A5A8-382E-6A4E04AC14FB}"/>
          </ac:spMkLst>
        </pc:spChg>
        <pc:spChg chg="add del mod">
          <ac:chgData name="Vermeent, P.C.S. (Stefan)" userId="303c34db-8c4f-43b2-9e1a-e726cea6b907" providerId="ADAL" clId="{788B1142-9869-47A4-9A23-00B415C62602}" dt="2023-08-16T07:09:52.515" v="4311" actId="478"/>
          <ac:spMkLst>
            <pc:docMk/>
            <pc:sldMk cId="941676860" sldId="312"/>
            <ac:spMk id="4" creationId="{3FE3A159-7261-39CA-A35B-DF7F43540E11}"/>
          </ac:spMkLst>
        </pc:spChg>
        <pc:spChg chg="add del mod">
          <ac:chgData name="Vermeent, P.C.S. (Stefan)" userId="303c34db-8c4f-43b2-9e1a-e726cea6b907" providerId="ADAL" clId="{788B1142-9869-47A4-9A23-00B415C62602}" dt="2023-08-16T07:19:19.234" v="4651" actId="478"/>
          <ac:spMkLst>
            <pc:docMk/>
            <pc:sldMk cId="941676860" sldId="312"/>
            <ac:spMk id="7" creationId="{FC0CB5F5-45AB-A93A-D786-F2A7DADBB785}"/>
          </ac:spMkLst>
        </pc:spChg>
        <pc:spChg chg="add del">
          <ac:chgData name="Vermeent, P.C.S. (Stefan)" userId="303c34db-8c4f-43b2-9e1a-e726cea6b907" providerId="ADAL" clId="{788B1142-9869-47A4-9A23-00B415C62602}" dt="2023-08-17T07:20:28.861" v="6053" actId="478"/>
          <ac:spMkLst>
            <pc:docMk/>
            <pc:sldMk cId="941676860" sldId="312"/>
            <ac:spMk id="8" creationId="{448EB316-9015-4E77-82F0-D4941B54C952}"/>
          </ac:spMkLst>
        </pc:spChg>
        <pc:spChg chg="add mod">
          <ac:chgData name="Vermeent, P.C.S. (Stefan)" userId="303c34db-8c4f-43b2-9e1a-e726cea6b907" providerId="ADAL" clId="{788B1142-9869-47A4-9A23-00B415C62602}" dt="2023-08-17T08:02:39.101" v="6168" actId="1076"/>
          <ac:spMkLst>
            <pc:docMk/>
            <pc:sldMk cId="941676860" sldId="312"/>
            <ac:spMk id="9" creationId="{5291B50D-2B0B-E1B3-EB03-64DA1A56B3A9}"/>
          </ac:spMkLst>
        </pc:spChg>
        <pc:spChg chg="add mod">
          <ac:chgData name="Vermeent, P.C.S. (Stefan)" userId="303c34db-8c4f-43b2-9e1a-e726cea6b907" providerId="ADAL" clId="{788B1142-9869-47A4-9A23-00B415C62602}" dt="2023-08-17T08:02:39.101" v="6168" actId="1076"/>
          <ac:spMkLst>
            <pc:docMk/>
            <pc:sldMk cId="941676860" sldId="312"/>
            <ac:spMk id="10" creationId="{178A2C67-1BA8-3C57-3972-DA58EEE479E6}"/>
          </ac:spMkLst>
        </pc:spChg>
        <pc:spChg chg="add del mod">
          <ac:chgData name="Vermeent, P.C.S. (Stefan)" userId="303c34db-8c4f-43b2-9e1a-e726cea6b907" providerId="ADAL" clId="{788B1142-9869-47A4-9A23-00B415C62602}" dt="2023-08-17T07:30:37.164" v="6087"/>
          <ac:spMkLst>
            <pc:docMk/>
            <pc:sldMk cId="941676860" sldId="312"/>
            <ac:spMk id="11" creationId="{DF4D87DD-D82C-635C-57C3-03D532A3CA5F}"/>
          </ac:spMkLst>
        </pc:spChg>
        <pc:spChg chg="add mod">
          <ac:chgData name="Vermeent, P.C.S. (Stefan)" userId="303c34db-8c4f-43b2-9e1a-e726cea6b907" providerId="ADAL" clId="{788B1142-9869-47A4-9A23-00B415C62602}" dt="2023-08-17T08:02:39.101" v="6168" actId="1076"/>
          <ac:spMkLst>
            <pc:docMk/>
            <pc:sldMk cId="941676860" sldId="312"/>
            <ac:spMk id="12" creationId="{C7AFF936-BA8C-F862-A800-41943D2ABF50}"/>
          </ac:spMkLst>
        </pc:spChg>
        <pc:spChg chg="add mod">
          <ac:chgData name="Vermeent, P.C.S. (Stefan)" userId="303c34db-8c4f-43b2-9e1a-e726cea6b907" providerId="ADAL" clId="{788B1142-9869-47A4-9A23-00B415C62602}" dt="2023-08-17T08:03:09.200" v="6244" actId="5793"/>
          <ac:spMkLst>
            <pc:docMk/>
            <pc:sldMk cId="941676860" sldId="312"/>
            <ac:spMk id="13" creationId="{0B3934A9-6CB8-B95E-63D9-9CD55EC7174B}"/>
          </ac:spMkLst>
        </pc:spChg>
        <pc:spChg chg="add mod">
          <ac:chgData name="Vermeent, P.C.S. (Stefan)" userId="303c34db-8c4f-43b2-9e1a-e726cea6b907" providerId="ADAL" clId="{788B1142-9869-47A4-9A23-00B415C62602}" dt="2023-08-17T08:02:39.101" v="6168" actId="1076"/>
          <ac:spMkLst>
            <pc:docMk/>
            <pc:sldMk cId="941676860" sldId="312"/>
            <ac:spMk id="14" creationId="{71BFA5BA-C556-0E6C-8E84-CFCE1375DDCC}"/>
          </ac:spMkLst>
        </pc:spChg>
        <pc:spChg chg="add mod">
          <ac:chgData name="Vermeent, P.C.S. (Stefan)" userId="303c34db-8c4f-43b2-9e1a-e726cea6b907" providerId="ADAL" clId="{788B1142-9869-47A4-9A23-00B415C62602}" dt="2023-08-17T08:02:39.101" v="6168" actId="1076"/>
          <ac:spMkLst>
            <pc:docMk/>
            <pc:sldMk cId="941676860" sldId="312"/>
            <ac:spMk id="15" creationId="{13FD330D-0520-3630-0A6B-90B306CE0577}"/>
          </ac:spMkLst>
        </pc:spChg>
        <pc:spChg chg="add mod">
          <ac:chgData name="Vermeent, P.C.S. (Stefan)" userId="303c34db-8c4f-43b2-9e1a-e726cea6b907" providerId="ADAL" clId="{788B1142-9869-47A4-9A23-00B415C62602}" dt="2023-08-17T08:02:39.101" v="6168" actId="1076"/>
          <ac:spMkLst>
            <pc:docMk/>
            <pc:sldMk cId="941676860" sldId="312"/>
            <ac:spMk id="16" creationId="{94EF386F-2873-FBC3-E81F-DD466C1829D8}"/>
          </ac:spMkLst>
        </pc:spChg>
        <pc:spChg chg="add del mod">
          <ac:chgData name="Vermeent, P.C.S. (Stefan)" userId="303c34db-8c4f-43b2-9e1a-e726cea6b907" providerId="ADAL" clId="{788B1142-9869-47A4-9A23-00B415C62602}" dt="2023-08-17T08:01:44.053" v="6154" actId="478"/>
          <ac:spMkLst>
            <pc:docMk/>
            <pc:sldMk cId="941676860" sldId="312"/>
            <ac:spMk id="17" creationId="{341E2F9A-F11F-06AA-8D07-74E30C53B845}"/>
          </ac:spMkLst>
        </pc:spChg>
        <pc:spChg chg="add mod">
          <ac:chgData name="Vermeent, P.C.S. (Stefan)" userId="303c34db-8c4f-43b2-9e1a-e726cea6b907" providerId="ADAL" clId="{788B1142-9869-47A4-9A23-00B415C62602}" dt="2023-08-17T08:02:39.101" v="6168" actId="1076"/>
          <ac:spMkLst>
            <pc:docMk/>
            <pc:sldMk cId="941676860" sldId="312"/>
            <ac:spMk id="18" creationId="{10E7DB0F-C536-D588-BA31-FDD3F4ACB359}"/>
          </ac:spMkLst>
        </pc:spChg>
        <pc:picChg chg="add mod">
          <ac:chgData name="Vermeent, P.C.S. (Stefan)" userId="303c34db-8c4f-43b2-9e1a-e726cea6b907" providerId="ADAL" clId="{788B1142-9869-47A4-9A23-00B415C62602}" dt="2023-08-17T08:02:39.101" v="6168" actId="1076"/>
          <ac:picMkLst>
            <pc:docMk/>
            <pc:sldMk cId="941676860" sldId="312"/>
            <ac:picMk id="1026" creationId="{AD7F66FB-C6B9-DE0B-4F20-2712000F85CC}"/>
          </ac:picMkLst>
        </pc:picChg>
        <pc:cxnChg chg="add mod">
          <ac:chgData name="Vermeent, P.C.S. (Stefan)" userId="303c34db-8c4f-43b2-9e1a-e726cea6b907" providerId="ADAL" clId="{788B1142-9869-47A4-9A23-00B415C62602}" dt="2023-08-17T08:02:39.101" v="6168" actId="1076"/>
          <ac:cxnSpMkLst>
            <pc:docMk/>
            <pc:sldMk cId="941676860" sldId="312"/>
            <ac:cxnSpMk id="5" creationId="{E052CB13-58CD-69F8-8D5E-46BF8A927F2B}"/>
          </ac:cxnSpMkLst>
        </pc:cxnChg>
        <pc:cxnChg chg="add del mod">
          <ac:chgData name="Vermeent, P.C.S. (Stefan)" userId="303c34db-8c4f-43b2-9e1a-e726cea6b907" providerId="ADAL" clId="{788B1142-9869-47A4-9A23-00B415C62602}" dt="2023-08-16T07:18:37.768" v="4530" actId="478"/>
          <ac:cxnSpMkLst>
            <pc:docMk/>
            <pc:sldMk cId="941676860" sldId="312"/>
            <ac:cxnSpMk id="6" creationId="{B53A48E2-5BC4-D897-6EED-FEF25CD54F13}"/>
          </ac:cxnSpMkLst>
        </pc:cxnChg>
      </pc:sldChg>
      <pc:sldChg chg="add del">
        <pc:chgData name="Vermeent, P.C.S. (Stefan)" userId="303c34db-8c4f-43b2-9e1a-e726cea6b907" providerId="ADAL" clId="{788B1142-9869-47A4-9A23-00B415C62602}" dt="2023-08-16T06:43:58.937" v="4166" actId="47"/>
        <pc:sldMkLst>
          <pc:docMk/>
          <pc:sldMk cId="3672306723" sldId="313"/>
        </pc:sldMkLst>
      </pc:sldChg>
      <pc:sldChg chg="delSp modSp add del mod">
        <pc:chgData name="Vermeent, P.C.S. (Stefan)" userId="303c34db-8c4f-43b2-9e1a-e726cea6b907" providerId="ADAL" clId="{788B1142-9869-47A4-9A23-00B415C62602}" dt="2023-08-15T08:06:10.282" v="3996" actId="47"/>
        <pc:sldMkLst>
          <pc:docMk/>
          <pc:sldMk cId="634741940" sldId="314"/>
        </pc:sldMkLst>
        <pc:spChg chg="mod">
          <ac:chgData name="Vermeent, P.C.S. (Stefan)" userId="303c34db-8c4f-43b2-9e1a-e726cea6b907" providerId="ADAL" clId="{788B1142-9869-47A4-9A23-00B415C62602}" dt="2023-08-14T08:11:12.826" v="3310" actId="20577"/>
          <ac:spMkLst>
            <pc:docMk/>
            <pc:sldMk cId="634741940" sldId="314"/>
            <ac:spMk id="2" creationId="{5D6FE26C-1443-0B70-F552-052B7058D140}"/>
          </ac:spMkLst>
        </pc:spChg>
        <pc:spChg chg="del">
          <ac:chgData name="Vermeent, P.C.S. (Stefan)" userId="303c34db-8c4f-43b2-9e1a-e726cea6b907" providerId="ADAL" clId="{788B1142-9869-47A4-9A23-00B415C62602}" dt="2023-08-14T08:11:15.514" v="3312" actId="478"/>
          <ac:spMkLst>
            <pc:docMk/>
            <pc:sldMk cId="634741940" sldId="314"/>
            <ac:spMk id="7" creationId="{048A453E-9F8A-346D-FCFF-009AEB6408B5}"/>
          </ac:spMkLst>
        </pc:spChg>
        <pc:spChg chg="mod">
          <ac:chgData name="Vermeent, P.C.S. (Stefan)" userId="303c34db-8c4f-43b2-9e1a-e726cea6b907" providerId="ADAL" clId="{788B1142-9869-47A4-9A23-00B415C62602}" dt="2023-08-14T08:12:45.685" v="3489" actId="20577"/>
          <ac:spMkLst>
            <pc:docMk/>
            <pc:sldMk cId="634741940" sldId="314"/>
            <ac:spMk id="8" creationId="{9F180F82-775A-3C4F-EE04-C3FB421B0F7F}"/>
          </ac:spMkLst>
        </pc:spChg>
        <pc:picChg chg="del">
          <ac:chgData name="Vermeent, P.C.S. (Stefan)" userId="303c34db-8c4f-43b2-9e1a-e726cea6b907" providerId="ADAL" clId="{788B1142-9869-47A4-9A23-00B415C62602}" dt="2023-08-14T08:11:14.466" v="3311" actId="478"/>
          <ac:picMkLst>
            <pc:docMk/>
            <pc:sldMk cId="634741940" sldId="314"/>
            <ac:picMk id="5" creationId="{0E177331-C0DA-8D54-584E-1AD8485264B1}"/>
          </ac:picMkLst>
        </pc:picChg>
      </pc:sldChg>
      <pc:sldChg chg="addSp delSp modSp new mod">
        <pc:chgData name="Vermeent, P.C.S. (Stefan)" userId="303c34db-8c4f-43b2-9e1a-e726cea6b907" providerId="ADAL" clId="{788B1142-9869-47A4-9A23-00B415C62602}" dt="2023-08-17T08:35:31.576" v="6372" actId="20577"/>
        <pc:sldMkLst>
          <pc:docMk/>
          <pc:sldMk cId="2589713203" sldId="315"/>
        </pc:sldMkLst>
        <pc:spChg chg="del">
          <ac:chgData name="Vermeent, P.C.S. (Stefan)" userId="303c34db-8c4f-43b2-9e1a-e726cea6b907" providerId="ADAL" clId="{788B1142-9869-47A4-9A23-00B415C62602}" dt="2023-08-15T07:22:55.354" v="3883" actId="478"/>
          <ac:spMkLst>
            <pc:docMk/>
            <pc:sldMk cId="2589713203" sldId="315"/>
            <ac:spMk id="2" creationId="{99C8D81C-4BA1-9067-0D5D-8CD7A5940E9A}"/>
          </ac:spMkLst>
        </pc:spChg>
        <pc:spChg chg="add del mod">
          <ac:chgData name="Vermeent, P.C.S. (Stefan)" userId="303c34db-8c4f-43b2-9e1a-e726cea6b907" providerId="ADAL" clId="{788B1142-9869-47A4-9A23-00B415C62602}" dt="2023-08-17T08:35:31.576" v="6372" actId="20577"/>
          <ac:spMkLst>
            <pc:docMk/>
            <pc:sldMk cId="2589713203" sldId="315"/>
            <ac:spMk id="3" creationId="{A633555A-E5E3-3AD3-9FCA-5191A2ED594F}"/>
          </ac:spMkLst>
        </pc:spChg>
        <pc:spChg chg="add mod">
          <ac:chgData name="Vermeent, P.C.S. (Stefan)" userId="303c34db-8c4f-43b2-9e1a-e726cea6b907" providerId="ADAL" clId="{788B1142-9869-47A4-9A23-00B415C62602}" dt="2023-08-17T08:33:31.161" v="6335" actId="113"/>
          <ac:spMkLst>
            <pc:docMk/>
            <pc:sldMk cId="2589713203" sldId="315"/>
            <ac:spMk id="4" creationId="{296A3DAC-8496-89D5-E935-19950B8CA0C5}"/>
          </ac:spMkLst>
        </pc:spChg>
      </pc:sldChg>
      <pc:sldChg chg="modSp new del mod">
        <pc:chgData name="Vermeent, P.C.S. (Stefan)" userId="303c34db-8c4f-43b2-9e1a-e726cea6b907" providerId="ADAL" clId="{788B1142-9869-47A4-9A23-00B415C62602}" dt="2023-08-16T08:09:27.900" v="5722" actId="47"/>
        <pc:sldMkLst>
          <pc:docMk/>
          <pc:sldMk cId="1064236782" sldId="316"/>
        </pc:sldMkLst>
        <pc:spChg chg="mod">
          <ac:chgData name="Vermeent, P.C.S. (Stefan)" userId="303c34db-8c4f-43b2-9e1a-e726cea6b907" providerId="ADAL" clId="{788B1142-9869-47A4-9A23-00B415C62602}" dt="2023-08-16T06:38:05.551" v="4163" actId="20577"/>
          <ac:spMkLst>
            <pc:docMk/>
            <pc:sldMk cId="1064236782" sldId="316"/>
            <ac:spMk id="3" creationId="{0F4554B9-B670-C72D-1A82-67D83968EB2F}"/>
          </ac:spMkLst>
        </pc:spChg>
      </pc:sldChg>
      <pc:sldChg chg="addSp modSp new mod">
        <pc:chgData name="Vermeent, P.C.S. (Stefan)" userId="303c34db-8c4f-43b2-9e1a-e726cea6b907" providerId="ADAL" clId="{788B1142-9869-47A4-9A23-00B415C62602}" dt="2023-08-23T07:14:35.619" v="7348" actId="1076"/>
        <pc:sldMkLst>
          <pc:docMk/>
          <pc:sldMk cId="2798131246" sldId="317"/>
        </pc:sldMkLst>
        <pc:spChg chg="mod">
          <ac:chgData name="Vermeent, P.C.S. (Stefan)" userId="303c34db-8c4f-43b2-9e1a-e726cea6b907" providerId="ADAL" clId="{788B1142-9869-47A4-9A23-00B415C62602}" dt="2023-08-23T06:41:55.337" v="7127" actId="14100"/>
          <ac:spMkLst>
            <pc:docMk/>
            <pc:sldMk cId="2798131246" sldId="317"/>
            <ac:spMk id="2" creationId="{8C0FAFCD-E0B5-5F1B-77E0-3FE24D5ECC0D}"/>
          </ac:spMkLst>
        </pc:spChg>
        <pc:spChg chg="mod">
          <ac:chgData name="Vermeent, P.C.S. (Stefan)" userId="303c34db-8c4f-43b2-9e1a-e726cea6b907" providerId="ADAL" clId="{788B1142-9869-47A4-9A23-00B415C62602}" dt="2023-08-17T07:16:49.145" v="6041" actId="114"/>
          <ac:spMkLst>
            <pc:docMk/>
            <pc:sldMk cId="2798131246" sldId="317"/>
            <ac:spMk id="3" creationId="{6CFFC9AE-9BAB-9E5F-2FEC-3D7045074787}"/>
          </ac:spMkLst>
        </pc:spChg>
        <pc:spChg chg="add mod">
          <ac:chgData name="Vermeent, P.C.S. (Stefan)" userId="303c34db-8c4f-43b2-9e1a-e726cea6b907" providerId="ADAL" clId="{788B1142-9869-47A4-9A23-00B415C62602}" dt="2023-08-16T07:28:41.760" v="4868" actId="1076"/>
          <ac:spMkLst>
            <pc:docMk/>
            <pc:sldMk cId="2798131246" sldId="317"/>
            <ac:spMk id="4" creationId="{5044E5B7-5533-B2E0-5813-C505031ADA66}"/>
          </ac:spMkLst>
        </pc:spChg>
        <pc:spChg chg="add mod">
          <ac:chgData name="Vermeent, P.C.S. (Stefan)" userId="303c34db-8c4f-43b2-9e1a-e726cea6b907" providerId="ADAL" clId="{788B1142-9869-47A4-9A23-00B415C62602}" dt="2023-08-23T07:14:35.619" v="7348" actId="1076"/>
          <ac:spMkLst>
            <pc:docMk/>
            <pc:sldMk cId="2798131246" sldId="317"/>
            <ac:spMk id="6" creationId="{2E591A07-CBE9-8824-3F5E-68FBB0CB9119}"/>
          </ac:spMkLst>
        </pc:spChg>
      </pc:sldChg>
      <pc:sldChg chg="delSp new del mod">
        <pc:chgData name="Vermeent, P.C.S. (Stefan)" userId="303c34db-8c4f-43b2-9e1a-e726cea6b907" providerId="ADAL" clId="{788B1142-9869-47A4-9A23-00B415C62602}" dt="2023-08-16T07:37:59.210" v="4971" actId="47"/>
        <pc:sldMkLst>
          <pc:docMk/>
          <pc:sldMk cId="3509260810" sldId="318"/>
        </pc:sldMkLst>
        <pc:spChg chg="del">
          <ac:chgData name="Vermeent, P.C.S. (Stefan)" userId="303c34db-8c4f-43b2-9e1a-e726cea6b907" providerId="ADAL" clId="{788B1142-9869-47A4-9A23-00B415C62602}" dt="2023-08-16T07:17:34.808" v="4529" actId="478"/>
          <ac:spMkLst>
            <pc:docMk/>
            <pc:sldMk cId="3509260810" sldId="318"/>
            <ac:spMk id="2" creationId="{4705C871-50EB-2678-90CD-84183F25F15F}"/>
          </ac:spMkLst>
        </pc:spChg>
        <pc:spChg chg="del">
          <ac:chgData name="Vermeent, P.C.S. (Stefan)" userId="303c34db-8c4f-43b2-9e1a-e726cea6b907" providerId="ADAL" clId="{788B1142-9869-47A4-9A23-00B415C62602}" dt="2023-08-16T07:17:33.463" v="4528" actId="478"/>
          <ac:spMkLst>
            <pc:docMk/>
            <pc:sldMk cId="3509260810" sldId="318"/>
            <ac:spMk id="3" creationId="{3071A89E-F4E5-BE3F-5D0B-D1B743254A02}"/>
          </ac:spMkLst>
        </pc:spChg>
      </pc:sldChg>
      <pc:sldChg chg="addSp delSp modSp add del mod modAnim">
        <pc:chgData name="Vermeent, P.C.S. (Stefan)" userId="303c34db-8c4f-43b2-9e1a-e726cea6b907" providerId="ADAL" clId="{788B1142-9869-47A4-9A23-00B415C62602}" dt="2023-08-16T08:08:51.585" v="5721" actId="47"/>
        <pc:sldMkLst>
          <pc:docMk/>
          <pc:sldMk cId="3115554331" sldId="319"/>
        </pc:sldMkLst>
        <pc:spChg chg="mod">
          <ac:chgData name="Vermeent, P.C.S. (Stefan)" userId="303c34db-8c4f-43b2-9e1a-e726cea6b907" providerId="ADAL" clId="{788B1142-9869-47A4-9A23-00B415C62602}" dt="2023-08-16T07:38:11.340" v="4991" actId="20577"/>
          <ac:spMkLst>
            <pc:docMk/>
            <pc:sldMk cId="3115554331" sldId="319"/>
            <ac:spMk id="2" creationId="{85018100-A838-C085-AE96-AE426CC0F95E}"/>
          </ac:spMkLst>
        </pc:spChg>
        <pc:spChg chg="del mod">
          <ac:chgData name="Vermeent, P.C.S. (Stefan)" userId="303c34db-8c4f-43b2-9e1a-e726cea6b907" providerId="ADAL" clId="{788B1142-9869-47A4-9A23-00B415C62602}" dt="2023-08-16T07:39:50.902" v="5085" actId="478"/>
          <ac:spMkLst>
            <pc:docMk/>
            <pc:sldMk cId="3115554331" sldId="319"/>
            <ac:spMk id="3" creationId="{49FDC509-804C-A5A8-382E-6A4E04AC14FB}"/>
          </ac:spMkLst>
        </pc:spChg>
        <pc:spChg chg="add del mod">
          <ac:chgData name="Vermeent, P.C.S. (Stefan)" userId="303c34db-8c4f-43b2-9e1a-e726cea6b907" providerId="ADAL" clId="{788B1142-9869-47A4-9A23-00B415C62602}" dt="2023-08-16T07:39:52.849" v="5086" actId="478"/>
          <ac:spMkLst>
            <pc:docMk/>
            <pc:sldMk cId="3115554331" sldId="319"/>
            <ac:spMk id="5" creationId="{6250E43D-2B94-2F23-B7E4-52123F00D286}"/>
          </ac:spMkLst>
        </pc:spChg>
        <pc:spChg chg="add mod">
          <ac:chgData name="Vermeent, P.C.S. (Stefan)" userId="303c34db-8c4f-43b2-9e1a-e726cea6b907" providerId="ADAL" clId="{788B1142-9869-47A4-9A23-00B415C62602}" dt="2023-08-16T07:40:11.421" v="5109" actId="1076"/>
          <ac:spMkLst>
            <pc:docMk/>
            <pc:sldMk cId="3115554331" sldId="319"/>
            <ac:spMk id="6" creationId="{99C331E9-0D74-13BB-BD25-303FBFC16AE8}"/>
          </ac:spMkLst>
        </pc:spChg>
        <pc:spChg chg="add mod">
          <ac:chgData name="Vermeent, P.C.S. (Stefan)" userId="303c34db-8c4f-43b2-9e1a-e726cea6b907" providerId="ADAL" clId="{788B1142-9869-47A4-9A23-00B415C62602}" dt="2023-08-16T07:40:16.462" v="5111" actId="1076"/>
          <ac:spMkLst>
            <pc:docMk/>
            <pc:sldMk cId="3115554331" sldId="319"/>
            <ac:spMk id="7" creationId="{46502DB2-617D-1562-BA19-F103C003574F}"/>
          </ac:spMkLst>
        </pc:spChg>
        <pc:spChg chg="add mod">
          <ac:chgData name="Vermeent, P.C.S. (Stefan)" userId="303c34db-8c4f-43b2-9e1a-e726cea6b907" providerId="ADAL" clId="{788B1142-9869-47A4-9A23-00B415C62602}" dt="2023-08-16T07:40:36.051" v="5125" actId="20577"/>
          <ac:spMkLst>
            <pc:docMk/>
            <pc:sldMk cId="3115554331" sldId="319"/>
            <ac:spMk id="8" creationId="{CDCFC5CB-F538-77D4-28B7-09DB8AF5DA43}"/>
          </ac:spMkLst>
        </pc:spChg>
        <pc:spChg chg="add mod">
          <ac:chgData name="Vermeent, P.C.S. (Stefan)" userId="303c34db-8c4f-43b2-9e1a-e726cea6b907" providerId="ADAL" clId="{788B1142-9869-47A4-9A23-00B415C62602}" dt="2023-08-16T07:42:23.977" v="5287" actId="20577"/>
          <ac:spMkLst>
            <pc:docMk/>
            <pc:sldMk cId="3115554331" sldId="319"/>
            <ac:spMk id="9" creationId="{BECACA96-309D-2297-1CC9-487ED9E982B8}"/>
          </ac:spMkLst>
        </pc:spChg>
      </pc:sldChg>
      <pc:sldChg chg="addSp delSp modSp new mod">
        <pc:chgData name="Vermeent, P.C.S. (Stefan)" userId="303c34db-8c4f-43b2-9e1a-e726cea6b907" providerId="ADAL" clId="{788B1142-9869-47A4-9A23-00B415C62602}" dt="2023-08-23T07:13:50.365" v="7333" actId="404"/>
        <pc:sldMkLst>
          <pc:docMk/>
          <pc:sldMk cId="1590333272" sldId="320"/>
        </pc:sldMkLst>
        <pc:spChg chg="del">
          <ac:chgData name="Vermeent, P.C.S. (Stefan)" userId="303c34db-8c4f-43b2-9e1a-e726cea6b907" providerId="ADAL" clId="{788B1142-9869-47A4-9A23-00B415C62602}" dt="2023-08-16T08:00:00.531" v="5367" actId="478"/>
          <ac:spMkLst>
            <pc:docMk/>
            <pc:sldMk cId="1590333272" sldId="320"/>
            <ac:spMk id="2" creationId="{02C9D50F-9907-D4CF-1710-197A47389E4E}"/>
          </ac:spMkLst>
        </pc:spChg>
        <pc:spChg chg="del">
          <ac:chgData name="Vermeent, P.C.S. (Stefan)" userId="303c34db-8c4f-43b2-9e1a-e726cea6b907" providerId="ADAL" clId="{788B1142-9869-47A4-9A23-00B415C62602}" dt="2023-08-16T07:59:59.804" v="5366" actId="478"/>
          <ac:spMkLst>
            <pc:docMk/>
            <pc:sldMk cId="1590333272" sldId="320"/>
            <ac:spMk id="3" creationId="{1E64C3ED-D0B9-990F-E4F9-252D2DDB26A3}"/>
          </ac:spMkLst>
        </pc:spChg>
        <pc:spChg chg="add mod">
          <ac:chgData name="Vermeent, P.C.S. (Stefan)" userId="303c34db-8c4f-43b2-9e1a-e726cea6b907" providerId="ADAL" clId="{788B1142-9869-47A4-9A23-00B415C62602}" dt="2023-08-23T07:13:50.365" v="7333" actId="404"/>
          <ac:spMkLst>
            <pc:docMk/>
            <pc:sldMk cId="1590333272" sldId="320"/>
            <ac:spMk id="4" creationId="{8A7ACC4E-5074-F933-51EA-828152A75695}"/>
          </ac:spMkLst>
        </pc:spChg>
        <pc:picChg chg="add mod">
          <ac:chgData name="Vermeent, P.C.S. (Stefan)" userId="303c34db-8c4f-43b2-9e1a-e726cea6b907" providerId="ADAL" clId="{788B1142-9869-47A4-9A23-00B415C62602}" dt="2023-08-16T08:00:16.309" v="5369" actId="1076"/>
          <ac:picMkLst>
            <pc:docMk/>
            <pc:sldMk cId="1590333272" sldId="320"/>
            <ac:picMk id="1026" creationId="{BAACEA43-B160-3E5B-35E6-E78EB354CD96}"/>
          </ac:picMkLst>
        </pc:picChg>
      </pc:sldChg>
      <pc:sldChg chg="addSp delSp modSp add mod ord modNotesTx">
        <pc:chgData name="Vermeent, P.C.S. (Stefan)" userId="303c34db-8c4f-43b2-9e1a-e726cea6b907" providerId="ADAL" clId="{788B1142-9869-47A4-9A23-00B415C62602}" dt="2023-08-24T10:54:44.070" v="8145" actId="20577"/>
        <pc:sldMkLst>
          <pc:docMk/>
          <pc:sldMk cId="1183952621" sldId="321"/>
        </pc:sldMkLst>
        <pc:spChg chg="mod">
          <ac:chgData name="Vermeent, P.C.S. (Stefan)" userId="303c34db-8c4f-43b2-9e1a-e726cea6b907" providerId="ADAL" clId="{788B1142-9869-47A4-9A23-00B415C62602}" dt="2023-08-22T06:36:53.504" v="6459" actId="20577"/>
          <ac:spMkLst>
            <pc:docMk/>
            <pc:sldMk cId="1183952621" sldId="321"/>
            <ac:spMk id="4" creationId="{F3BA5C23-40A7-0446-345C-F9D7B6FD1275}"/>
          </ac:spMkLst>
        </pc:spChg>
        <pc:spChg chg="add del mod">
          <ac:chgData name="Vermeent, P.C.S. (Stefan)" userId="303c34db-8c4f-43b2-9e1a-e726cea6b907" providerId="ADAL" clId="{788B1142-9869-47A4-9A23-00B415C62602}" dt="2023-08-24T09:22:30.163" v="7567" actId="1076"/>
          <ac:spMkLst>
            <pc:docMk/>
            <pc:sldMk cId="1183952621" sldId="321"/>
            <ac:spMk id="5" creationId="{738B99C0-FEB4-6492-729D-06A7AA0A9D52}"/>
          </ac:spMkLst>
        </pc:spChg>
        <pc:spChg chg="add mod">
          <ac:chgData name="Vermeent, P.C.S. (Stefan)" userId="303c34db-8c4f-43b2-9e1a-e726cea6b907" providerId="ADAL" clId="{788B1142-9869-47A4-9A23-00B415C62602}" dt="2023-08-24T09:22:28.291" v="7566" actId="1076"/>
          <ac:spMkLst>
            <pc:docMk/>
            <pc:sldMk cId="1183952621" sldId="321"/>
            <ac:spMk id="6" creationId="{FE187071-4FB2-5AB5-F627-3FE60F119F54}"/>
          </ac:spMkLst>
        </pc:spChg>
        <pc:spChg chg="add mod">
          <ac:chgData name="Vermeent, P.C.S. (Stefan)" userId="303c34db-8c4f-43b2-9e1a-e726cea6b907" providerId="ADAL" clId="{788B1142-9869-47A4-9A23-00B415C62602}" dt="2023-08-24T09:23:37.011" v="7599" actId="1076"/>
          <ac:spMkLst>
            <pc:docMk/>
            <pc:sldMk cId="1183952621" sldId="321"/>
            <ac:spMk id="7" creationId="{3156DF31-494F-B536-1454-A990110AC3FF}"/>
          </ac:spMkLst>
        </pc:spChg>
        <pc:spChg chg="add del mod">
          <ac:chgData name="Vermeent, P.C.S. (Stefan)" userId="303c34db-8c4f-43b2-9e1a-e726cea6b907" providerId="ADAL" clId="{788B1142-9869-47A4-9A23-00B415C62602}" dt="2023-08-24T09:22:33.820" v="7569" actId="1076"/>
          <ac:spMkLst>
            <pc:docMk/>
            <pc:sldMk cId="1183952621" sldId="321"/>
            <ac:spMk id="8" creationId="{D87D8E52-873A-D7F5-0E44-ECEFA32D9D3C}"/>
          </ac:spMkLst>
        </pc:spChg>
        <pc:spChg chg="add del mod">
          <ac:chgData name="Vermeent, P.C.S. (Stefan)" userId="303c34db-8c4f-43b2-9e1a-e726cea6b907" providerId="ADAL" clId="{788B1142-9869-47A4-9A23-00B415C62602}" dt="2023-08-24T09:23:27.460" v="7595" actId="1076"/>
          <ac:spMkLst>
            <pc:docMk/>
            <pc:sldMk cId="1183952621" sldId="321"/>
            <ac:spMk id="9" creationId="{AAFF6562-BAAA-B728-07D9-B1AF88B4784A}"/>
          </ac:spMkLst>
        </pc:spChg>
        <pc:spChg chg="add del mod">
          <ac:chgData name="Vermeent, P.C.S. (Stefan)" userId="303c34db-8c4f-43b2-9e1a-e726cea6b907" providerId="ADAL" clId="{788B1142-9869-47A4-9A23-00B415C62602}" dt="2023-08-24T09:22:04.964" v="7562" actId="403"/>
          <ac:spMkLst>
            <pc:docMk/>
            <pc:sldMk cId="1183952621" sldId="321"/>
            <ac:spMk id="10" creationId="{5FF86FB1-1B50-0467-1356-1C70D62558E3}"/>
          </ac:spMkLst>
        </pc:spChg>
        <pc:spChg chg="add del mod">
          <ac:chgData name="Vermeent, P.C.S. (Stefan)" userId="303c34db-8c4f-43b2-9e1a-e726cea6b907" providerId="ADAL" clId="{788B1142-9869-47A4-9A23-00B415C62602}" dt="2023-08-24T09:23:29.468" v="7596" actId="1076"/>
          <ac:spMkLst>
            <pc:docMk/>
            <pc:sldMk cId="1183952621" sldId="321"/>
            <ac:spMk id="11" creationId="{6FB06F1B-66A5-82FB-57E0-56531D638F11}"/>
          </ac:spMkLst>
        </pc:spChg>
        <pc:spChg chg="add del mod">
          <ac:chgData name="Vermeent, P.C.S. (Stefan)" userId="303c34db-8c4f-43b2-9e1a-e726cea6b907" providerId="ADAL" clId="{788B1142-9869-47A4-9A23-00B415C62602}" dt="2023-08-24T09:24:06.988" v="7610" actId="1076"/>
          <ac:spMkLst>
            <pc:docMk/>
            <pc:sldMk cId="1183952621" sldId="321"/>
            <ac:spMk id="12" creationId="{62973717-7E25-B292-99AD-6E7E5CD0F432}"/>
          </ac:spMkLst>
        </pc:spChg>
        <pc:spChg chg="add del mod">
          <ac:chgData name="Vermeent, P.C.S. (Stefan)" userId="303c34db-8c4f-43b2-9e1a-e726cea6b907" providerId="ADAL" clId="{788B1142-9869-47A4-9A23-00B415C62602}" dt="2023-08-24T09:23:24.611" v="7594" actId="1076"/>
          <ac:spMkLst>
            <pc:docMk/>
            <pc:sldMk cId="1183952621" sldId="321"/>
            <ac:spMk id="13" creationId="{7CB87977-D289-9BDC-7FE8-F06F7FAB6350}"/>
          </ac:spMkLst>
        </pc:spChg>
        <pc:spChg chg="add mod">
          <ac:chgData name="Vermeent, P.C.S. (Stefan)" userId="303c34db-8c4f-43b2-9e1a-e726cea6b907" providerId="ADAL" clId="{788B1142-9869-47A4-9A23-00B415C62602}" dt="2023-08-24T09:23:22.461" v="7593" actId="1076"/>
          <ac:spMkLst>
            <pc:docMk/>
            <pc:sldMk cId="1183952621" sldId="321"/>
            <ac:spMk id="14" creationId="{06C5D147-EEAC-27E7-1EDF-420F0489357A}"/>
          </ac:spMkLst>
        </pc:spChg>
        <pc:spChg chg="add mod">
          <ac:chgData name="Vermeent, P.C.S. (Stefan)" userId="303c34db-8c4f-43b2-9e1a-e726cea6b907" providerId="ADAL" clId="{788B1142-9869-47A4-9A23-00B415C62602}" dt="2023-08-24T09:22:21.043" v="7563" actId="1076"/>
          <ac:spMkLst>
            <pc:docMk/>
            <pc:sldMk cId="1183952621" sldId="321"/>
            <ac:spMk id="15" creationId="{2E2C1893-7C9C-07DE-D327-7B91CBE3104A}"/>
          </ac:spMkLst>
        </pc:spChg>
        <pc:spChg chg="add mod">
          <ac:chgData name="Vermeent, P.C.S. (Stefan)" userId="303c34db-8c4f-43b2-9e1a-e726cea6b907" providerId="ADAL" clId="{788B1142-9869-47A4-9A23-00B415C62602}" dt="2023-08-24T09:23:32.067" v="7597" actId="1076"/>
          <ac:spMkLst>
            <pc:docMk/>
            <pc:sldMk cId="1183952621" sldId="321"/>
            <ac:spMk id="16" creationId="{B0BDBF66-D401-9704-4D7A-A1D5C6D79996}"/>
          </ac:spMkLst>
        </pc:spChg>
        <pc:spChg chg="add del mod">
          <ac:chgData name="Vermeent, P.C.S. (Stefan)" userId="303c34db-8c4f-43b2-9e1a-e726cea6b907" providerId="ADAL" clId="{788B1142-9869-47A4-9A23-00B415C62602}" dt="2023-08-24T09:22:35.819" v="7570" actId="1076"/>
          <ac:spMkLst>
            <pc:docMk/>
            <pc:sldMk cId="1183952621" sldId="321"/>
            <ac:spMk id="17" creationId="{3C18118D-22F6-F1A0-548F-AB38D5F94164}"/>
          </ac:spMkLst>
        </pc:spChg>
        <pc:spChg chg="add mod">
          <ac:chgData name="Vermeent, P.C.S. (Stefan)" userId="303c34db-8c4f-43b2-9e1a-e726cea6b907" providerId="ADAL" clId="{788B1142-9869-47A4-9A23-00B415C62602}" dt="2023-08-24T09:22:41.004" v="7573" actId="1076"/>
          <ac:spMkLst>
            <pc:docMk/>
            <pc:sldMk cId="1183952621" sldId="321"/>
            <ac:spMk id="18" creationId="{9BB4B3AD-0CFA-52BC-4418-0F89EAF782BB}"/>
          </ac:spMkLst>
        </pc:spChg>
        <pc:spChg chg="add mod">
          <ac:chgData name="Vermeent, P.C.S. (Stefan)" userId="303c34db-8c4f-43b2-9e1a-e726cea6b907" providerId="ADAL" clId="{788B1142-9869-47A4-9A23-00B415C62602}" dt="2023-08-24T09:22:37.547" v="7571" actId="1076"/>
          <ac:spMkLst>
            <pc:docMk/>
            <pc:sldMk cId="1183952621" sldId="321"/>
            <ac:spMk id="19" creationId="{8A4431B4-707A-B143-A11D-234D432DC828}"/>
          </ac:spMkLst>
        </pc:spChg>
        <pc:spChg chg="add del mod">
          <ac:chgData name="Vermeent, P.C.S. (Stefan)" userId="303c34db-8c4f-43b2-9e1a-e726cea6b907" providerId="ADAL" clId="{788B1142-9869-47A4-9A23-00B415C62602}" dt="2023-08-24T09:22:04.964" v="7562" actId="403"/>
          <ac:spMkLst>
            <pc:docMk/>
            <pc:sldMk cId="1183952621" sldId="321"/>
            <ac:spMk id="20" creationId="{EA7EBA25-CA24-B16F-A3CB-91198929C354}"/>
          </ac:spMkLst>
        </pc:spChg>
        <pc:spChg chg="add mod">
          <ac:chgData name="Vermeent, P.C.S. (Stefan)" userId="303c34db-8c4f-43b2-9e1a-e726cea6b907" providerId="ADAL" clId="{788B1142-9869-47A4-9A23-00B415C62602}" dt="2023-08-24T09:23:20.523" v="7592" actId="1076"/>
          <ac:spMkLst>
            <pc:docMk/>
            <pc:sldMk cId="1183952621" sldId="321"/>
            <ac:spMk id="21" creationId="{3E597474-E881-FF8E-343E-5F18B66E68DE}"/>
          </ac:spMkLst>
        </pc:spChg>
        <pc:spChg chg="add mod">
          <ac:chgData name="Vermeent, P.C.S. (Stefan)" userId="303c34db-8c4f-43b2-9e1a-e726cea6b907" providerId="ADAL" clId="{788B1142-9869-47A4-9A23-00B415C62602}" dt="2023-08-24T09:24:01.819" v="7608" actId="1076"/>
          <ac:spMkLst>
            <pc:docMk/>
            <pc:sldMk cId="1183952621" sldId="321"/>
            <ac:spMk id="22" creationId="{0599E2F0-B51A-AC63-661B-223A38C5C8E0}"/>
          </ac:spMkLst>
        </pc:spChg>
        <pc:spChg chg="add mod">
          <ac:chgData name="Vermeent, P.C.S. (Stefan)" userId="303c34db-8c4f-43b2-9e1a-e726cea6b907" providerId="ADAL" clId="{788B1142-9869-47A4-9A23-00B415C62602}" dt="2023-08-24T09:23:48.195" v="7602" actId="1076"/>
          <ac:spMkLst>
            <pc:docMk/>
            <pc:sldMk cId="1183952621" sldId="321"/>
            <ac:spMk id="23" creationId="{2E1FAF06-856F-9F77-5FE4-57604D7144E1}"/>
          </ac:spMkLst>
        </pc:spChg>
        <pc:spChg chg="add mod">
          <ac:chgData name="Vermeent, P.C.S. (Stefan)" userId="303c34db-8c4f-43b2-9e1a-e726cea6b907" providerId="ADAL" clId="{788B1142-9869-47A4-9A23-00B415C62602}" dt="2023-08-24T09:23:33.787" v="7598" actId="1076"/>
          <ac:spMkLst>
            <pc:docMk/>
            <pc:sldMk cId="1183952621" sldId="321"/>
            <ac:spMk id="24" creationId="{C5778DA4-3139-994C-F5B6-AC94637AA7CE}"/>
          </ac:spMkLst>
        </pc:spChg>
        <pc:spChg chg="add mod">
          <ac:chgData name="Vermeent, P.C.S. (Stefan)" userId="303c34db-8c4f-43b2-9e1a-e726cea6b907" providerId="ADAL" clId="{788B1142-9869-47A4-9A23-00B415C62602}" dt="2023-08-24T09:22:04.964" v="7562" actId="403"/>
          <ac:spMkLst>
            <pc:docMk/>
            <pc:sldMk cId="1183952621" sldId="321"/>
            <ac:spMk id="25" creationId="{E01C56F5-D8B2-4DF5-DA7C-6B1079469BB3}"/>
          </ac:spMkLst>
        </pc:spChg>
        <pc:spChg chg="add mod">
          <ac:chgData name="Vermeent, P.C.S. (Stefan)" userId="303c34db-8c4f-43b2-9e1a-e726cea6b907" providerId="ADAL" clId="{788B1142-9869-47A4-9A23-00B415C62602}" dt="2023-08-24T09:24:04.284" v="7609" actId="1076"/>
          <ac:spMkLst>
            <pc:docMk/>
            <pc:sldMk cId="1183952621" sldId="321"/>
            <ac:spMk id="26" creationId="{BB9D7BA2-43D0-6F33-A7E2-2A71F5EFD48C}"/>
          </ac:spMkLst>
        </pc:spChg>
        <pc:spChg chg="add mod">
          <ac:chgData name="Vermeent, P.C.S. (Stefan)" userId="303c34db-8c4f-43b2-9e1a-e726cea6b907" providerId="ADAL" clId="{788B1142-9869-47A4-9A23-00B415C62602}" dt="2023-08-24T09:23:58.715" v="7607" actId="1076"/>
          <ac:spMkLst>
            <pc:docMk/>
            <pc:sldMk cId="1183952621" sldId="321"/>
            <ac:spMk id="27" creationId="{97E4CFAB-FD28-C8AB-91F8-5F11D6B9E017}"/>
          </ac:spMkLst>
        </pc:spChg>
        <pc:spChg chg="add mod">
          <ac:chgData name="Vermeent, P.C.S. (Stefan)" userId="303c34db-8c4f-43b2-9e1a-e726cea6b907" providerId="ADAL" clId="{788B1142-9869-47A4-9A23-00B415C62602}" dt="2023-08-24T09:23:17.675" v="7591" actId="1076"/>
          <ac:spMkLst>
            <pc:docMk/>
            <pc:sldMk cId="1183952621" sldId="321"/>
            <ac:spMk id="28" creationId="{8A02FAEB-84B6-E94F-62DD-D2C25DF28B31}"/>
          </ac:spMkLst>
        </pc:spChg>
        <pc:spChg chg="add mod">
          <ac:chgData name="Vermeent, P.C.S. (Stefan)" userId="303c34db-8c4f-43b2-9e1a-e726cea6b907" providerId="ADAL" clId="{788B1142-9869-47A4-9A23-00B415C62602}" dt="2023-08-24T09:22:25.851" v="7565" actId="1076"/>
          <ac:spMkLst>
            <pc:docMk/>
            <pc:sldMk cId="1183952621" sldId="321"/>
            <ac:spMk id="29" creationId="{7F4BA43B-4FB9-7584-290D-2EAAF138BD09}"/>
          </ac:spMkLst>
        </pc:spChg>
        <pc:spChg chg="add mod">
          <ac:chgData name="Vermeent, P.C.S. (Stefan)" userId="303c34db-8c4f-43b2-9e1a-e726cea6b907" providerId="ADAL" clId="{788B1142-9869-47A4-9A23-00B415C62602}" dt="2023-08-24T09:23:13.740" v="7589" actId="1076"/>
          <ac:spMkLst>
            <pc:docMk/>
            <pc:sldMk cId="1183952621" sldId="321"/>
            <ac:spMk id="30" creationId="{61C48A5E-374D-489D-C244-E9C794C22AA1}"/>
          </ac:spMkLst>
        </pc:spChg>
        <pc:spChg chg="add mod">
          <ac:chgData name="Vermeent, P.C.S. (Stefan)" userId="303c34db-8c4f-43b2-9e1a-e726cea6b907" providerId="ADAL" clId="{788B1142-9869-47A4-9A23-00B415C62602}" dt="2023-08-24T09:23:15.947" v="7590" actId="1076"/>
          <ac:spMkLst>
            <pc:docMk/>
            <pc:sldMk cId="1183952621" sldId="321"/>
            <ac:spMk id="31" creationId="{329AAE54-FAFC-EE39-C1F8-1F2C42CF5410}"/>
          </ac:spMkLst>
        </pc:spChg>
        <pc:spChg chg="add mod">
          <ac:chgData name="Vermeent, P.C.S. (Stefan)" userId="303c34db-8c4f-43b2-9e1a-e726cea6b907" providerId="ADAL" clId="{788B1142-9869-47A4-9A23-00B415C62602}" dt="2023-08-24T09:22:44.844" v="7575" actId="1076"/>
          <ac:spMkLst>
            <pc:docMk/>
            <pc:sldMk cId="1183952621" sldId="321"/>
            <ac:spMk id="2048" creationId="{E0E43D4B-58D3-9F22-F95A-9AF2297C56F4}"/>
          </ac:spMkLst>
        </pc:spChg>
        <pc:spChg chg="add mod">
          <ac:chgData name="Vermeent, P.C.S. (Stefan)" userId="303c34db-8c4f-43b2-9e1a-e726cea6b907" providerId="ADAL" clId="{788B1142-9869-47A4-9A23-00B415C62602}" dt="2023-08-24T09:22:39.252" v="7572" actId="1076"/>
          <ac:spMkLst>
            <pc:docMk/>
            <pc:sldMk cId="1183952621" sldId="321"/>
            <ac:spMk id="2049" creationId="{9F470C65-9A9A-BB88-677D-1024046D2E4C}"/>
          </ac:spMkLst>
        </pc:spChg>
        <pc:spChg chg="add mod">
          <ac:chgData name="Vermeent, P.C.S. (Stefan)" userId="303c34db-8c4f-43b2-9e1a-e726cea6b907" providerId="ADAL" clId="{788B1142-9869-47A4-9A23-00B415C62602}" dt="2023-08-24T09:22:04.964" v="7562" actId="403"/>
          <ac:spMkLst>
            <pc:docMk/>
            <pc:sldMk cId="1183952621" sldId="321"/>
            <ac:spMk id="2051" creationId="{5C0465A2-A54A-EFB6-3DFE-685BB40EAFD9}"/>
          </ac:spMkLst>
        </pc:spChg>
        <pc:spChg chg="add mod">
          <ac:chgData name="Vermeent, P.C.S. (Stefan)" userId="303c34db-8c4f-43b2-9e1a-e726cea6b907" providerId="ADAL" clId="{788B1142-9869-47A4-9A23-00B415C62602}" dt="2023-08-24T09:25:15.516" v="7621" actId="1076"/>
          <ac:spMkLst>
            <pc:docMk/>
            <pc:sldMk cId="1183952621" sldId="321"/>
            <ac:spMk id="2052" creationId="{05515DDB-8B3B-A4EB-1360-5653BD078634}"/>
          </ac:spMkLst>
        </pc:spChg>
        <pc:spChg chg="add mod">
          <ac:chgData name="Vermeent, P.C.S. (Stefan)" userId="303c34db-8c4f-43b2-9e1a-e726cea6b907" providerId="ADAL" clId="{788B1142-9869-47A4-9A23-00B415C62602}" dt="2023-08-24T09:25:12.668" v="7620" actId="1076"/>
          <ac:spMkLst>
            <pc:docMk/>
            <pc:sldMk cId="1183952621" sldId="321"/>
            <ac:spMk id="2053" creationId="{38C0D379-E434-83F2-BD6D-0B7D8FC11B32}"/>
          </ac:spMkLst>
        </pc:spChg>
        <pc:spChg chg="add mod">
          <ac:chgData name="Vermeent, P.C.S. (Stefan)" userId="303c34db-8c4f-43b2-9e1a-e726cea6b907" providerId="ADAL" clId="{788B1142-9869-47A4-9A23-00B415C62602}" dt="2023-08-24T09:22:43.092" v="7574" actId="1076"/>
          <ac:spMkLst>
            <pc:docMk/>
            <pc:sldMk cId="1183952621" sldId="321"/>
            <ac:spMk id="2054" creationId="{DAD98F50-B88A-D2D8-15CB-55D6C3DDD335}"/>
          </ac:spMkLst>
        </pc:spChg>
        <pc:spChg chg="add mod">
          <ac:chgData name="Vermeent, P.C.S. (Stefan)" userId="303c34db-8c4f-43b2-9e1a-e726cea6b907" providerId="ADAL" clId="{788B1142-9869-47A4-9A23-00B415C62602}" dt="2023-08-24T09:22:04.964" v="7562" actId="403"/>
          <ac:spMkLst>
            <pc:docMk/>
            <pc:sldMk cId="1183952621" sldId="321"/>
            <ac:spMk id="2055" creationId="{56E3759F-341B-235C-C5B9-E6CBFA64EB0B}"/>
          </ac:spMkLst>
        </pc:spChg>
        <pc:spChg chg="add del mod">
          <ac:chgData name="Vermeent, P.C.S. (Stefan)" userId="303c34db-8c4f-43b2-9e1a-e726cea6b907" providerId="ADAL" clId="{788B1142-9869-47A4-9A23-00B415C62602}" dt="2023-08-24T09:23:11.555" v="7588" actId="1076"/>
          <ac:spMkLst>
            <pc:docMk/>
            <pc:sldMk cId="1183952621" sldId="321"/>
            <ac:spMk id="2056" creationId="{37B6BDE1-C7EE-A152-BB40-6C36B7DA5017}"/>
          </ac:spMkLst>
        </pc:spChg>
        <pc:spChg chg="add mod">
          <ac:chgData name="Vermeent, P.C.S. (Stefan)" userId="303c34db-8c4f-43b2-9e1a-e726cea6b907" providerId="ADAL" clId="{788B1142-9869-47A4-9A23-00B415C62602}" dt="2023-08-24T09:23:09.867" v="7587" actId="1076"/>
          <ac:spMkLst>
            <pc:docMk/>
            <pc:sldMk cId="1183952621" sldId="321"/>
            <ac:spMk id="2057" creationId="{A3776C28-A0E9-3DAA-C5EE-D58E6DA0F24B}"/>
          </ac:spMkLst>
        </pc:spChg>
        <pc:spChg chg="add mod">
          <ac:chgData name="Vermeent, P.C.S. (Stefan)" userId="303c34db-8c4f-43b2-9e1a-e726cea6b907" providerId="ADAL" clId="{788B1142-9869-47A4-9A23-00B415C62602}" dt="2023-08-24T09:23:45.012" v="7601" actId="1076"/>
          <ac:spMkLst>
            <pc:docMk/>
            <pc:sldMk cId="1183952621" sldId="321"/>
            <ac:spMk id="2058" creationId="{31069E43-8FAD-34DB-D48B-72AADDCFD720}"/>
          </ac:spMkLst>
        </pc:spChg>
        <pc:spChg chg="add mod">
          <ac:chgData name="Vermeent, P.C.S. (Stefan)" userId="303c34db-8c4f-43b2-9e1a-e726cea6b907" providerId="ADAL" clId="{788B1142-9869-47A4-9A23-00B415C62602}" dt="2023-08-24T09:22:49.491" v="7578" actId="1076"/>
          <ac:spMkLst>
            <pc:docMk/>
            <pc:sldMk cId="1183952621" sldId="321"/>
            <ac:spMk id="2059" creationId="{7A2926C3-A5EA-C03C-FFD1-90B3FC70A319}"/>
          </ac:spMkLst>
        </pc:spChg>
        <pc:spChg chg="add mod">
          <ac:chgData name="Vermeent, P.C.S. (Stefan)" userId="303c34db-8c4f-43b2-9e1a-e726cea6b907" providerId="ADAL" clId="{788B1142-9869-47A4-9A23-00B415C62602}" dt="2023-08-24T09:22:54.123" v="7580" actId="1076"/>
          <ac:spMkLst>
            <pc:docMk/>
            <pc:sldMk cId="1183952621" sldId="321"/>
            <ac:spMk id="2060" creationId="{7F75813B-00CF-4177-504D-7080EAF88949}"/>
          </ac:spMkLst>
        </pc:spChg>
        <pc:spChg chg="add mod">
          <ac:chgData name="Vermeent, P.C.S. (Stefan)" userId="303c34db-8c4f-43b2-9e1a-e726cea6b907" providerId="ADAL" clId="{788B1142-9869-47A4-9A23-00B415C62602}" dt="2023-08-24T09:23:08.067" v="7586" actId="1076"/>
          <ac:spMkLst>
            <pc:docMk/>
            <pc:sldMk cId="1183952621" sldId="321"/>
            <ac:spMk id="2061" creationId="{2730D9D6-D5A6-B988-C74C-B5CFCB18E877}"/>
          </ac:spMkLst>
        </pc:spChg>
        <pc:spChg chg="add mod">
          <ac:chgData name="Vermeent, P.C.S. (Stefan)" userId="303c34db-8c4f-43b2-9e1a-e726cea6b907" providerId="ADAL" clId="{788B1142-9869-47A4-9A23-00B415C62602}" dt="2023-08-24T09:23:06.031" v="7585" actId="1076"/>
          <ac:spMkLst>
            <pc:docMk/>
            <pc:sldMk cId="1183952621" sldId="321"/>
            <ac:spMk id="2062" creationId="{6CE36127-6377-6D4B-C120-91DEA7E37518}"/>
          </ac:spMkLst>
        </pc:spChg>
        <pc:spChg chg="add mod">
          <ac:chgData name="Vermeent, P.C.S. (Stefan)" userId="303c34db-8c4f-43b2-9e1a-e726cea6b907" providerId="ADAL" clId="{788B1142-9869-47A4-9A23-00B415C62602}" dt="2023-08-24T09:23:03.227" v="7584" actId="1076"/>
          <ac:spMkLst>
            <pc:docMk/>
            <pc:sldMk cId="1183952621" sldId="321"/>
            <ac:spMk id="2063" creationId="{CCBD67AD-2C2A-7E20-262E-F0CEADCA6417}"/>
          </ac:spMkLst>
        </pc:spChg>
        <pc:spChg chg="add del mod">
          <ac:chgData name="Vermeent, P.C.S. (Stefan)" userId="303c34db-8c4f-43b2-9e1a-e726cea6b907" providerId="ADAL" clId="{788B1142-9869-47A4-9A23-00B415C62602}" dt="2023-08-24T09:19:15.857" v="7463" actId="478"/>
          <ac:spMkLst>
            <pc:docMk/>
            <pc:sldMk cId="1183952621" sldId="321"/>
            <ac:spMk id="2064" creationId="{0E9608B0-80A1-9C21-EAA7-FA66C1229977}"/>
          </ac:spMkLst>
        </pc:spChg>
        <pc:spChg chg="add mod">
          <ac:chgData name="Vermeent, P.C.S. (Stefan)" userId="303c34db-8c4f-43b2-9e1a-e726cea6b907" providerId="ADAL" clId="{788B1142-9869-47A4-9A23-00B415C62602}" dt="2023-08-24T09:22:31.852" v="7568" actId="1076"/>
          <ac:spMkLst>
            <pc:docMk/>
            <pc:sldMk cId="1183952621" sldId="321"/>
            <ac:spMk id="2065" creationId="{D2B5F470-5D8F-C633-B478-731247F4CC15}"/>
          </ac:spMkLst>
        </pc:spChg>
        <pc:spChg chg="add mod">
          <ac:chgData name="Vermeent, P.C.S. (Stefan)" userId="303c34db-8c4f-43b2-9e1a-e726cea6b907" providerId="ADAL" clId="{788B1142-9869-47A4-9A23-00B415C62602}" dt="2023-08-24T09:23:38.916" v="7600" actId="1076"/>
          <ac:spMkLst>
            <pc:docMk/>
            <pc:sldMk cId="1183952621" sldId="321"/>
            <ac:spMk id="2066" creationId="{0083805D-D001-E8FC-F77C-1B17BEEC579D}"/>
          </ac:spMkLst>
        </pc:spChg>
        <pc:spChg chg="add mod">
          <ac:chgData name="Vermeent, P.C.S. (Stefan)" userId="303c34db-8c4f-43b2-9e1a-e726cea6b907" providerId="ADAL" clId="{788B1142-9869-47A4-9A23-00B415C62602}" dt="2023-08-24T09:24:13.380" v="7612" actId="1076"/>
          <ac:spMkLst>
            <pc:docMk/>
            <pc:sldMk cId="1183952621" sldId="321"/>
            <ac:spMk id="2067" creationId="{BD2B0F59-3E95-D157-448E-856942672053}"/>
          </ac:spMkLst>
        </pc:spChg>
        <pc:spChg chg="add mod">
          <ac:chgData name="Vermeent, P.C.S. (Stefan)" userId="303c34db-8c4f-43b2-9e1a-e726cea6b907" providerId="ADAL" clId="{788B1142-9869-47A4-9A23-00B415C62602}" dt="2023-08-24T09:23:00.483" v="7583" actId="1076"/>
          <ac:spMkLst>
            <pc:docMk/>
            <pc:sldMk cId="1183952621" sldId="321"/>
            <ac:spMk id="2068" creationId="{A9F1F2DE-EDC8-0F52-3754-B90D906A1ED6}"/>
          </ac:spMkLst>
        </pc:spChg>
        <pc:spChg chg="add mod">
          <ac:chgData name="Vermeent, P.C.S. (Stefan)" userId="303c34db-8c4f-43b2-9e1a-e726cea6b907" providerId="ADAL" clId="{788B1142-9869-47A4-9A23-00B415C62602}" dt="2023-08-24T09:22:58.563" v="7582" actId="1076"/>
          <ac:spMkLst>
            <pc:docMk/>
            <pc:sldMk cId="1183952621" sldId="321"/>
            <ac:spMk id="2069" creationId="{07CE85D7-381A-E2DF-C1ED-9E340B74C0CF}"/>
          </ac:spMkLst>
        </pc:spChg>
        <pc:spChg chg="add mod">
          <ac:chgData name="Vermeent, P.C.S. (Stefan)" userId="303c34db-8c4f-43b2-9e1a-e726cea6b907" providerId="ADAL" clId="{788B1142-9869-47A4-9A23-00B415C62602}" dt="2023-08-24T09:22:52.331" v="7579" actId="1076"/>
          <ac:spMkLst>
            <pc:docMk/>
            <pc:sldMk cId="1183952621" sldId="321"/>
            <ac:spMk id="2070" creationId="{17CFC219-599A-78FD-6248-210115B793D0}"/>
          </ac:spMkLst>
        </pc:spChg>
        <pc:spChg chg="add mod">
          <ac:chgData name="Vermeent, P.C.S. (Stefan)" userId="303c34db-8c4f-43b2-9e1a-e726cea6b907" providerId="ADAL" clId="{788B1142-9869-47A4-9A23-00B415C62602}" dt="2023-08-24T09:22:04.964" v="7562" actId="403"/>
          <ac:spMkLst>
            <pc:docMk/>
            <pc:sldMk cId="1183952621" sldId="321"/>
            <ac:spMk id="2071" creationId="{D9A64DD6-689E-ACEB-90A6-E97691711617}"/>
          </ac:spMkLst>
        </pc:spChg>
        <pc:spChg chg="add mod">
          <ac:chgData name="Vermeent, P.C.S. (Stefan)" userId="303c34db-8c4f-43b2-9e1a-e726cea6b907" providerId="ADAL" clId="{788B1142-9869-47A4-9A23-00B415C62602}" dt="2023-08-24T09:22:04.964" v="7562" actId="403"/>
          <ac:spMkLst>
            <pc:docMk/>
            <pc:sldMk cId="1183952621" sldId="321"/>
            <ac:spMk id="2072" creationId="{48DCAAB5-533A-9640-7115-227CDB92A92D}"/>
          </ac:spMkLst>
        </pc:spChg>
        <pc:spChg chg="add mod">
          <ac:chgData name="Vermeent, P.C.S. (Stefan)" userId="303c34db-8c4f-43b2-9e1a-e726cea6b907" providerId="ADAL" clId="{788B1142-9869-47A4-9A23-00B415C62602}" dt="2023-08-24T09:24:11.060" v="7611" actId="1076"/>
          <ac:spMkLst>
            <pc:docMk/>
            <pc:sldMk cId="1183952621" sldId="321"/>
            <ac:spMk id="2073" creationId="{69F649EF-5B01-7CAE-3BF0-476C6F6781A4}"/>
          </ac:spMkLst>
        </pc:spChg>
        <pc:spChg chg="add del mod">
          <ac:chgData name="Vermeent, P.C.S. (Stefan)" userId="303c34db-8c4f-43b2-9e1a-e726cea6b907" providerId="ADAL" clId="{788B1142-9869-47A4-9A23-00B415C62602}" dt="2023-08-24T09:24:52.436" v="7617" actId="478"/>
          <ac:spMkLst>
            <pc:docMk/>
            <pc:sldMk cId="1183952621" sldId="321"/>
            <ac:spMk id="2074" creationId="{B897A868-1772-4990-80A1-84CDA467FAE1}"/>
          </ac:spMkLst>
        </pc:spChg>
        <pc:spChg chg="add mod">
          <ac:chgData name="Vermeent, P.C.S. (Stefan)" userId="303c34db-8c4f-43b2-9e1a-e726cea6b907" providerId="ADAL" clId="{788B1142-9869-47A4-9A23-00B415C62602}" dt="2023-08-24T09:22:04.964" v="7562" actId="403"/>
          <ac:spMkLst>
            <pc:docMk/>
            <pc:sldMk cId="1183952621" sldId="321"/>
            <ac:spMk id="2075" creationId="{EC5BEA58-497D-9A52-30BC-9CDA0F9482AC}"/>
          </ac:spMkLst>
        </pc:spChg>
        <pc:spChg chg="add mod">
          <ac:chgData name="Vermeent, P.C.S. (Stefan)" userId="303c34db-8c4f-43b2-9e1a-e726cea6b907" providerId="ADAL" clId="{788B1142-9869-47A4-9A23-00B415C62602}" dt="2023-08-24T09:22:04.964" v="7562" actId="403"/>
          <ac:spMkLst>
            <pc:docMk/>
            <pc:sldMk cId="1183952621" sldId="321"/>
            <ac:spMk id="2076" creationId="{D2B15040-B875-4B1D-F070-5759F709EECD}"/>
          </ac:spMkLst>
        </pc:spChg>
        <pc:spChg chg="add mod">
          <ac:chgData name="Vermeent, P.C.S. (Stefan)" userId="303c34db-8c4f-43b2-9e1a-e726cea6b907" providerId="ADAL" clId="{788B1142-9869-47A4-9A23-00B415C62602}" dt="2023-08-24T09:21:52.537" v="7560" actId="403"/>
          <ac:spMkLst>
            <pc:docMk/>
            <pc:sldMk cId="1183952621" sldId="321"/>
            <ac:spMk id="2077" creationId="{FFB79992-FDE2-A87E-5241-A89008AAEB4A}"/>
          </ac:spMkLst>
        </pc:spChg>
        <pc:spChg chg="add mod">
          <ac:chgData name="Vermeent, P.C.S. (Stefan)" userId="303c34db-8c4f-43b2-9e1a-e726cea6b907" providerId="ADAL" clId="{788B1142-9869-47A4-9A23-00B415C62602}" dt="2023-08-24T09:23:50.507" v="7603" actId="1076"/>
          <ac:spMkLst>
            <pc:docMk/>
            <pc:sldMk cId="1183952621" sldId="321"/>
            <ac:spMk id="2078" creationId="{92813DCB-D673-FFEF-AD2B-874C0CA73F7F}"/>
          </ac:spMkLst>
        </pc:spChg>
        <pc:spChg chg="add mod">
          <ac:chgData name="Vermeent, P.C.S. (Stefan)" userId="303c34db-8c4f-43b2-9e1a-e726cea6b907" providerId="ADAL" clId="{788B1142-9869-47A4-9A23-00B415C62602}" dt="2023-08-24T09:23:52.852" v="7604" actId="1076"/>
          <ac:spMkLst>
            <pc:docMk/>
            <pc:sldMk cId="1183952621" sldId="321"/>
            <ac:spMk id="2079" creationId="{32A56722-7FB5-EA3E-1302-1ADD1E8EC8A6}"/>
          </ac:spMkLst>
        </pc:spChg>
        <pc:spChg chg="add mod">
          <ac:chgData name="Vermeent, P.C.S. (Stefan)" userId="303c34db-8c4f-43b2-9e1a-e726cea6b907" providerId="ADAL" clId="{788B1142-9869-47A4-9A23-00B415C62602}" dt="2023-08-24T09:22:04.964" v="7562" actId="403"/>
          <ac:spMkLst>
            <pc:docMk/>
            <pc:sldMk cId="1183952621" sldId="321"/>
            <ac:spMk id="3072" creationId="{08535203-B8EF-5EB5-A427-06421AE91DEC}"/>
          </ac:spMkLst>
        </pc:spChg>
        <pc:spChg chg="add mod">
          <ac:chgData name="Vermeent, P.C.S. (Stefan)" userId="303c34db-8c4f-43b2-9e1a-e726cea6b907" providerId="ADAL" clId="{788B1142-9869-47A4-9A23-00B415C62602}" dt="2023-08-24T09:22:04.964" v="7562" actId="403"/>
          <ac:spMkLst>
            <pc:docMk/>
            <pc:sldMk cId="1183952621" sldId="321"/>
            <ac:spMk id="3073" creationId="{F557D641-0F28-4E81-7290-8653C25E66CC}"/>
          </ac:spMkLst>
        </pc:spChg>
        <pc:spChg chg="add mod">
          <ac:chgData name="Vermeent, P.C.S. (Stefan)" userId="303c34db-8c4f-43b2-9e1a-e726cea6b907" providerId="ADAL" clId="{788B1142-9869-47A4-9A23-00B415C62602}" dt="2023-08-24T09:22:56.044" v="7581" actId="1076"/>
          <ac:spMkLst>
            <pc:docMk/>
            <pc:sldMk cId="1183952621" sldId="321"/>
            <ac:spMk id="3074" creationId="{0EA2E3D4-C552-C9BA-DC7D-0D6BC8F928C6}"/>
          </ac:spMkLst>
        </pc:spChg>
        <pc:spChg chg="add del mod">
          <ac:chgData name="Vermeent, P.C.S. (Stefan)" userId="303c34db-8c4f-43b2-9e1a-e726cea6b907" providerId="ADAL" clId="{788B1142-9869-47A4-9A23-00B415C62602}" dt="2023-08-24T09:22:04.964" v="7562" actId="403"/>
          <ac:spMkLst>
            <pc:docMk/>
            <pc:sldMk cId="1183952621" sldId="321"/>
            <ac:spMk id="3075" creationId="{D43F6B1F-AC37-32E9-0AC2-3CC20EB0FA83}"/>
          </ac:spMkLst>
        </pc:spChg>
        <pc:spChg chg="add mod">
          <ac:chgData name="Vermeent, P.C.S. (Stefan)" userId="303c34db-8c4f-43b2-9e1a-e726cea6b907" providerId="ADAL" clId="{788B1142-9869-47A4-9A23-00B415C62602}" dt="2023-08-24T09:24:41.877" v="7614" actId="1076"/>
          <ac:spMkLst>
            <pc:docMk/>
            <pc:sldMk cId="1183952621" sldId="321"/>
            <ac:spMk id="3076" creationId="{E2D41011-029F-B5D1-3AD1-5D65445C095B}"/>
          </ac:spMkLst>
        </pc:spChg>
        <pc:spChg chg="add mod">
          <ac:chgData name="Vermeent, P.C.S. (Stefan)" userId="303c34db-8c4f-43b2-9e1a-e726cea6b907" providerId="ADAL" clId="{788B1142-9869-47A4-9A23-00B415C62602}" dt="2023-08-24T09:24:46.877" v="7616" actId="1076"/>
          <ac:spMkLst>
            <pc:docMk/>
            <pc:sldMk cId="1183952621" sldId="321"/>
            <ac:spMk id="3077" creationId="{3D305080-D50C-8692-9AA3-42B1DBABD35F}"/>
          </ac:spMkLst>
        </pc:spChg>
        <pc:spChg chg="add mod">
          <ac:chgData name="Vermeent, P.C.S. (Stefan)" userId="303c34db-8c4f-43b2-9e1a-e726cea6b907" providerId="ADAL" clId="{788B1142-9869-47A4-9A23-00B415C62602}" dt="2023-08-24T09:24:57.165" v="7619" actId="1076"/>
          <ac:spMkLst>
            <pc:docMk/>
            <pc:sldMk cId="1183952621" sldId="321"/>
            <ac:spMk id="3078" creationId="{D174A9AB-B593-AF50-FF6C-896336495A88}"/>
          </ac:spMkLst>
        </pc:spChg>
        <pc:picChg chg="add mod">
          <ac:chgData name="Vermeent, P.C.S. (Stefan)" userId="303c34db-8c4f-43b2-9e1a-e726cea6b907" providerId="ADAL" clId="{788B1142-9869-47A4-9A23-00B415C62602}" dt="2023-08-22T07:36:17.547" v="6663" actId="1076"/>
          <ac:picMkLst>
            <pc:docMk/>
            <pc:sldMk cId="1183952621" sldId="321"/>
            <ac:picMk id="3" creationId="{DDC9D88B-12A0-01EA-444E-C65A5CAD188F}"/>
          </ac:picMkLst>
        </pc:picChg>
        <pc:picChg chg="add mod">
          <ac:chgData name="Vermeent, P.C.S. (Stefan)" userId="303c34db-8c4f-43b2-9e1a-e726cea6b907" providerId="ADAL" clId="{788B1142-9869-47A4-9A23-00B415C62602}" dt="2023-08-24T09:23:55.717" v="7606" actId="1076"/>
          <ac:picMkLst>
            <pc:docMk/>
            <pc:sldMk cId="1183952621" sldId="321"/>
            <ac:picMk id="2050" creationId="{3BED7AA9-5960-A70F-FBD9-1E06BDEB4C9F}"/>
          </ac:picMkLst>
        </pc:picChg>
        <pc:picChg chg="del">
          <ac:chgData name="Vermeent, P.C.S. (Stefan)" userId="303c34db-8c4f-43b2-9e1a-e726cea6b907" providerId="ADAL" clId="{788B1142-9869-47A4-9A23-00B415C62602}" dt="2023-08-22T06:37:01.075" v="6460" actId="478"/>
          <ac:picMkLst>
            <pc:docMk/>
            <pc:sldMk cId="1183952621" sldId="321"/>
            <ac:picMk id="3074" creationId="{9A496F8E-E325-83D1-13FE-36C1E6AB9EAA}"/>
          </ac:picMkLst>
        </pc:picChg>
      </pc:sldChg>
      <pc:sldChg chg="addSp delSp modSp new mod">
        <pc:chgData name="Vermeent, P.C.S. (Stefan)" userId="303c34db-8c4f-43b2-9e1a-e726cea6b907" providerId="ADAL" clId="{788B1142-9869-47A4-9A23-00B415C62602}" dt="2023-08-23T07:14:04.627" v="7339" actId="1076"/>
        <pc:sldMkLst>
          <pc:docMk/>
          <pc:sldMk cId="1395916151" sldId="322"/>
        </pc:sldMkLst>
        <pc:spChg chg="mod">
          <ac:chgData name="Vermeent, P.C.S. (Stefan)" userId="303c34db-8c4f-43b2-9e1a-e726cea6b907" providerId="ADAL" clId="{788B1142-9869-47A4-9A23-00B415C62602}" dt="2023-08-22T09:39:55.916" v="7101" actId="20577"/>
          <ac:spMkLst>
            <pc:docMk/>
            <pc:sldMk cId="1395916151" sldId="322"/>
            <ac:spMk id="2" creationId="{6BAF7583-FA55-5CC0-4293-C9EC00D7254D}"/>
          </ac:spMkLst>
        </pc:spChg>
        <pc:spChg chg="del">
          <ac:chgData name="Vermeent, P.C.S. (Stefan)" userId="303c34db-8c4f-43b2-9e1a-e726cea6b907" providerId="ADAL" clId="{788B1142-9869-47A4-9A23-00B415C62602}" dt="2023-08-22T06:46:06.755" v="6462" actId="478"/>
          <ac:spMkLst>
            <pc:docMk/>
            <pc:sldMk cId="1395916151" sldId="322"/>
            <ac:spMk id="3" creationId="{A96FA1FD-2DF5-C4B1-4C37-FE2165C975EE}"/>
          </ac:spMkLst>
        </pc:spChg>
        <pc:spChg chg="add mod">
          <ac:chgData name="Vermeent, P.C.S. (Stefan)" userId="303c34db-8c4f-43b2-9e1a-e726cea6b907" providerId="ADAL" clId="{788B1142-9869-47A4-9A23-00B415C62602}" dt="2023-08-23T06:38:35.581" v="7109" actId="113"/>
          <ac:spMkLst>
            <pc:docMk/>
            <pc:sldMk cId="1395916151" sldId="322"/>
            <ac:spMk id="4" creationId="{D83002D0-C487-2FE1-391E-4FC5937E32A2}"/>
          </ac:spMkLst>
        </pc:spChg>
        <pc:spChg chg="add mod">
          <ac:chgData name="Vermeent, P.C.S. (Stefan)" userId="303c34db-8c4f-43b2-9e1a-e726cea6b907" providerId="ADAL" clId="{788B1142-9869-47A4-9A23-00B415C62602}" dt="2023-08-23T07:14:04.627" v="7339" actId="1076"/>
          <ac:spMkLst>
            <pc:docMk/>
            <pc:sldMk cId="1395916151" sldId="322"/>
            <ac:spMk id="6" creationId="{9F13B1BE-9285-7D5B-48B5-C7D1DE471992}"/>
          </ac:spMkLst>
        </pc:spChg>
        <pc:picChg chg="add mod">
          <ac:chgData name="Vermeent, P.C.S. (Stefan)" userId="303c34db-8c4f-43b2-9e1a-e726cea6b907" providerId="ADAL" clId="{788B1142-9869-47A4-9A23-00B415C62602}" dt="2023-08-22T07:34:38.938" v="6640" actId="1076"/>
          <ac:picMkLst>
            <pc:docMk/>
            <pc:sldMk cId="1395916151" sldId="322"/>
            <ac:picMk id="1026" creationId="{4A2022EC-DBDE-423E-A28A-E1A76B8FAC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C91C-6305-47AE-8BC8-E346D574BCEC}" type="datetimeFigureOut">
              <a:rPr lang="LID4096" smtClean="0"/>
              <a:t>05/01/2024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4A6-703B-4430-9286-ACC01FFD187D}" type="slidenum">
              <a:rPr lang="LID4096" smtClean="0"/>
              <a:t>‹#›</a:t>
            </a:fld>
            <a:endParaRPr lang="LID4096"/>
          </a:p>
        </p:txBody>
      </p:sp>
    </p:spTree>
    <p:extLst>
      <p:ext uri="{BB962C8B-B14F-4D97-AF65-F5344CB8AC3E}">
        <p14:creationId xmlns:p14="http://schemas.microsoft.com/office/powerpoint/2010/main" val="85787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a:t>
            </a:fld>
            <a:endParaRPr lang="en-US"/>
          </a:p>
        </p:txBody>
      </p:sp>
    </p:spTree>
    <p:extLst>
      <p:ext uri="{BB962C8B-B14F-4D97-AF65-F5344CB8AC3E}">
        <p14:creationId xmlns:p14="http://schemas.microsoft.com/office/powerpoint/2010/main" val="24028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3</a:t>
            </a:fld>
            <a:endParaRPr lang="en-US"/>
          </a:p>
        </p:txBody>
      </p:sp>
    </p:spTree>
    <p:extLst>
      <p:ext uri="{BB962C8B-B14F-4D97-AF65-F5344CB8AC3E}">
        <p14:creationId xmlns:p14="http://schemas.microsoft.com/office/powerpoint/2010/main" val="811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must make many decisions. </a:t>
            </a:r>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4</a:t>
            </a:fld>
            <a:endParaRPr lang="en-US"/>
          </a:p>
        </p:txBody>
      </p:sp>
    </p:spTree>
    <p:extLst>
      <p:ext uri="{BB962C8B-B14F-4D97-AF65-F5344CB8AC3E}">
        <p14:creationId xmlns:p14="http://schemas.microsoft.com/office/powerpoint/2010/main" val="2896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Measurement nonequivalence: </a:t>
            </a:r>
            <a:r>
              <a:rPr lang="en-US" dirty="0"/>
              <a:t>examples: including data points that decrease the reliability/validity if </a:t>
            </a:r>
            <a:r>
              <a:rPr lang="en-US" dirty="0" err="1"/>
              <a:t>Ivs</a:t>
            </a:r>
            <a:r>
              <a:rPr lang="en-US" dirty="0"/>
              <a:t>/DVs; Using individual indicators instead of composite measures</a:t>
            </a:r>
          </a:p>
          <a:p>
            <a:pPr marL="228600" indent="-228600">
              <a:buAutoNum type="arabicPeriod"/>
            </a:pPr>
            <a:endParaRPr lang="en-US" dirty="0"/>
          </a:p>
          <a:p>
            <a:pPr marL="228600" indent="-228600">
              <a:buAutoNum type="arabicPeriod"/>
            </a:pPr>
            <a:r>
              <a:rPr lang="en-US" b="1" dirty="0"/>
              <a:t>Effect nonequivalence: </a:t>
            </a:r>
            <a:r>
              <a:rPr lang="en-US" dirty="0"/>
              <a:t>The logic of multiverse-style methods rests on the assumption that the effect of interest remains the same across the specifications included in a single analysis. Examples: Adding two- and three-way interactions to the multiverse specification; include different sets of covariates (ceases to be logically and/or statistically equivalent); may predictably add bias to (or remove from) the estimate of the effect of interest).</a:t>
            </a:r>
          </a:p>
          <a:p>
            <a:pPr marL="228600" indent="-228600">
              <a:buAutoNum type="arabicPeriod"/>
            </a:pPr>
            <a:endParaRPr lang="en-US" dirty="0"/>
          </a:p>
          <a:p>
            <a:pPr marL="228600" indent="-228600">
              <a:buAutoNum type="arabicPeriod"/>
            </a:pPr>
            <a:r>
              <a:rPr lang="en-US" b="1" dirty="0"/>
              <a:t>Power/precision nonequivalence: </a:t>
            </a:r>
            <a:r>
              <a:rPr lang="en-US" b="0" dirty="0"/>
              <a:t>Examples: Some decisions leading to much smaller sample sizes, especially below required power cut-off.</a:t>
            </a:r>
            <a:endParaRPr lang="en-US" b="1" dirty="0"/>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8</a:t>
            </a:fld>
            <a:endParaRPr lang="en-US"/>
          </a:p>
        </p:txBody>
      </p:sp>
    </p:spTree>
    <p:extLst>
      <p:ext uri="{BB962C8B-B14F-4D97-AF65-F5344CB8AC3E}">
        <p14:creationId xmlns:p14="http://schemas.microsoft.com/office/powerpoint/2010/main" val="237969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itchFamily="2" charset="0"/>
              </a:rPr>
              <a:t>The main danger of multiverse-style methods lies in their potential for combinatorial explosion. Just a few decisions incorrectly treated as arbitrary can quickly explode the size of the multiverse, drowning reasonable effect estimates in a sea of unjustified alternatives. A single decision node with two alternatives doubles the number of specifications. Five binary decision nodes expand the multiverse by a factor of 32. If one alternative is justifiable over the other in each case, the region defined by justified choices ends up occupying just 3% of the total multiverse. If the decision nodes involve three alternatives each, the corresponding figure is 0.4%. With so many individual effects within the multiverse, researchers may find it easier to characterize the distribution of effects with simple summary statistics, such as a median or mean effect size. But when the proportion of effects that best estimate the effect of interest is very small, the central tendency of effects can become misleading or virtually meaningless.</a:t>
            </a:r>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9</a:t>
            </a:fld>
            <a:endParaRPr lang="en-US"/>
          </a:p>
        </p:txBody>
      </p:sp>
    </p:spTree>
    <p:extLst>
      <p:ext uri="{BB962C8B-B14F-4D97-AF65-F5344CB8AC3E}">
        <p14:creationId xmlns:p14="http://schemas.microsoft.com/office/powerpoint/2010/main" val="36065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13</a:t>
            </a:fld>
            <a:endParaRPr lang="en-US"/>
          </a:p>
        </p:txBody>
      </p:sp>
    </p:spTree>
    <p:extLst>
      <p:ext uri="{BB962C8B-B14F-4D97-AF65-F5344CB8AC3E}">
        <p14:creationId xmlns:p14="http://schemas.microsoft.com/office/powerpoint/2010/main" val="283345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8D7F4A6-703B-4430-9286-ACC01FFD187D}" type="slidenum">
              <a:rPr lang="LID4096" smtClean="0"/>
              <a:t>15</a:t>
            </a:fld>
            <a:endParaRPr lang="LID4096"/>
          </a:p>
        </p:txBody>
      </p:sp>
    </p:spTree>
    <p:extLst>
      <p:ext uri="{BB962C8B-B14F-4D97-AF65-F5344CB8AC3E}">
        <p14:creationId xmlns:p14="http://schemas.microsoft.com/office/powerpoint/2010/main" val="191690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127-CFD0-5AA9-3729-F9BF1B40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B00D1C2-E631-47D4-8E1E-CF6D9052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A3D1611-A424-4D5A-6AAB-A50DB5BFEBCA}"/>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1C6DA298-9998-AFB0-EDC1-868D74B9CF4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36CCB4-C2D4-1FB1-4856-84E82955FA48}"/>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746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874-76B9-B3B7-A0D0-779D5D9F67E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C899B57-CB30-E642-716D-021986607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7CB2B47-3F68-FF12-5881-D86B1FCE3522}"/>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C0A65A6C-6DBE-EAD2-184E-6435675C18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6FB15B-75A5-CCEA-C421-A380B8309E0E}"/>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8898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B2CAE-F297-56CF-8FDA-EE7B94A13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CA000F-56DC-0BCA-13B6-DE250EB3A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1ADEBF-7127-FE81-D923-CC39D1A7212E}"/>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2F4E94F4-8993-C415-73B8-B709EE7C96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9359A6-E896-D936-7914-E950FCF4BB56}"/>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5678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CB5-5175-B76D-5F98-2A0AE3C40DD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C5A928B-7279-2839-3C79-75F0FFA61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033F5B-456B-B6AC-9317-53859B753522}"/>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911E660F-1F0D-5B0C-C859-717F4A81D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7B64886-9A34-0C6A-C086-E22445DB9A7F}"/>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5658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C49-E27D-4894-D50B-9E6B7D669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A7B588A-C033-9659-1FE9-5877783A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9B589-8C35-D5EF-700B-C6E73E0FFE01}"/>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5B85A330-4DA6-42B6-633B-ACB6790C2D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F7DEDC-D8AF-5763-F5A9-7586052BA7F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3427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F89-E928-9AAC-BFEB-36141858BB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68292E6-D45E-6F88-AEAF-259326AE4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D458F2-E77D-7FB0-2621-CA8CD4C5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5BA7730-5D3E-BE80-B8C3-02A5937F5BB2}"/>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6" name="Footer Placeholder 5">
            <a:extLst>
              <a:ext uri="{FF2B5EF4-FFF2-40B4-BE49-F238E27FC236}">
                <a16:creationId xmlns:a16="http://schemas.microsoft.com/office/drawing/2014/main" id="{A42079DD-D2F9-2CE6-C4B4-0A335BFAB09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A3BB6A-1341-9189-76D7-C9A28D46A703}"/>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119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86E-09BF-B5AC-D224-CF4E536D266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9C69BB-EFF8-D53D-F3E0-0A6C8B54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80726-0BA9-AA57-B0CD-FB05F363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55D6876-F127-07C5-3CC7-85920B9F5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22652-29CE-D41F-79F7-DC359B2C6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0A5F46-51D3-7DFF-8F1C-1FAA03FFF171}"/>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8" name="Footer Placeholder 7">
            <a:extLst>
              <a:ext uri="{FF2B5EF4-FFF2-40B4-BE49-F238E27FC236}">
                <a16:creationId xmlns:a16="http://schemas.microsoft.com/office/drawing/2014/main" id="{B2F0C75B-64AE-55E8-6300-F38E9378E5E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E443609-445A-4593-AEF2-0010195EA4B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2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BBF-92A5-30F9-CD33-0D994FC721C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D4E743-EC34-7B1F-0759-A710B6C858B9}"/>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4" name="Footer Placeholder 3">
            <a:extLst>
              <a:ext uri="{FF2B5EF4-FFF2-40B4-BE49-F238E27FC236}">
                <a16:creationId xmlns:a16="http://schemas.microsoft.com/office/drawing/2014/main" id="{6F731C46-899F-248C-A9A3-23852F2008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B829C1B-9C23-C25D-5302-33845E76FD9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405983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DEB61-1CF6-B6F6-1E2D-A578467B5BC9}"/>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3" name="Footer Placeholder 2">
            <a:extLst>
              <a:ext uri="{FF2B5EF4-FFF2-40B4-BE49-F238E27FC236}">
                <a16:creationId xmlns:a16="http://schemas.microsoft.com/office/drawing/2014/main" id="{67D118BE-FC11-03AA-E6C6-341C24F018B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3F7C8-48A2-5BCA-AA0E-99522783D617}"/>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860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B5-0BD3-6322-DD5F-6111213D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74F11B4-B80B-ECCD-66B0-3868F8264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6731B2C-B416-2678-4359-AC2D606F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1526-1C11-9FAA-DC64-840D07B3EBC6}"/>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6" name="Footer Placeholder 5">
            <a:extLst>
              <a:ext uri="{FF2B5EF4-FFF2-40B4-BE49-F238E27FC236}">
                <a16:creationId xmlns:a16="http://schemas.microsoft.com/office/drawing/2014/main" id="{03912699-BCBB-F1A4-78FC-BE49589EAA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B5A1B9-E13F-78F6-1DDE-0C81BF3620E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37467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64-8083-0ED4-40DC-A44FCE61F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7516F4B-F8D9-3388-1325-D299F504E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C7D0333-0D41-5D63-F3D8-22FE8FFB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187EF-650D-772B-3D54-6D118C32E563}"/>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6" name="Footer Placeholder 5">
            <a:extLst>
              <a:ext uri="{FF2B5EF4-FFF2-40B4-BE49-F238E27FC236}">
                <a16:creationId xmlns:a16="http://schemas.microsoft.com/office/drawing/2014/main" id="{28135866-40D2-A553-2D17-044A642A8F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F7D54F-2FC6-977B-2A35-DE08134322EC}"/>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15892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6094B-9F0C-307D-99D0-EE8B313A1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C1ABF1-C900-C8D3-93B7-B95F01C21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59184B5-BB45-2CBE-841C-A08BEED5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CC9A56C3-1507-38D8-05A3-2D0B6C7E5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7088E1C9-0578-6EFF-2722-82C5D1C6E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5F306-5F28-49CE-A51C-4DDECED11284}" type="slidenum">
              <a:rPr lang="LID4096" smtClean="0"/>
              <a:t>‹#›</a:t>
            </a:fld>
            <a:endParaRPr lang="LID4096"/>
          </a:p>
        </p:txBody>
      </p:sp>
    </p:spTree>
    <p:extLst>
      <p:ext uri="{BB962C8B-B14F-4D97-AF65-F5344CB8AC3E}">
        <p14:creationId xmlns:p14="http://schemas.microsoft.com/office/powerpoint/2010/main" val="74144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1073/pnas.1902058116" TargetMode="External"/><Relationship Id="rId13" Type="http://schemas.openxmlformats.org/officeDocument/2006/relationships/hyperlink" Target="https://www.ethan-young.com/code/multiverse/" TargetMode="External"/><Relationship Id="rId3" Type="http://schemas.openxmlformats.org/officeDocument/2006/relationships/hyperlink" Target="https://doi.org/10.1177/2515245920954925" TargetMode="External"/><Relationship Id="rId7" Type="http://schemas.openxmlformats.org/officeDocument/2006/relationships/hyperlink" Target="https://doi.org/10.31235/osf.io/ba67n" TargetMode="External"/><Relationship Id="rId12" Type="http://schemas.openxmlformats.org/officeDocument/2006/relationships/hyperlink" Target="http://www.the100.ci/2021/03/07/mulltiverse-analysis/" TargetMode="External"/><Relationship Id="rId2" Type="http://schemas.openxmlformats.org/officeDocument/2006/relationships/hyperlink" Target="https://doi.org/10.1177/1745691616658637" TargetMode="External"/><Relationship Id="rId1" Type="http://schemas.openxmlformats.org/officeDocument/2006/relationships/slideLayout" Target="../slideLayouts/slideLayout2.xml"/><Relationship Id="rId6" Type="http://schemas.openxmlformats.org/officeDocument/2006/relationships/hyperlink" Target="https://doi.org/10.1177/0081175018777988" TargetMode="External"/><Relationship Id="rId11" Type="http://schemas.openxmlformats.org/officeDocument/2006/relationships/hyperlink" Target="https://doi.org/10.31234/osf.io/4eh6b" TargetMode="External"/><Relationship Id="rId5" Type="http://schemas.openxmlformats.org/officeDocument/2006/relationships/hyperlink" Target="https://doi.org/10.1016/j.jclinepi.2015.05.029" TargetMode="External"/><Relationship Id="rId15" Type="http://schemas.openxmlformats.org/officeDocument/2006/relationships/hyperlink" Target="https://philippmasur.de/2020/01/02/how-to-do-specification-curve-analyses-in-r-introducing-specr/" TargetMode="External"/><Relationship Id="rId10" Type="http://schemas.openxmlformats.org/officeDocument/2006/relationships/hyperlink" Target="https://doi.org/10.1177/0956797619830329" TargetMode="External"/><Relationship Id="rId4" Type="http://schemas.openxmlformats.org/officeDocument/2006/relationships/hyperlink" Target="https://doi.org/10.1038/s41562-020-0912-z" TargetMode="External"/><Relationship Id="rId9" Type="http://schemas.openxmlformats.org/officeDocument/2006/relationships/hyperlink" Target="https://doi.org/10.1038/s41562-018-0506-1" TargetMode="External"/><Relationship Id="rId14" Type="http://schemas.openxmlformats.org/officeDocument/2006/relationships/hyperlink" Target="https://ethan-young.github.io/multitoo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osf.io/8ecd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than-young.github.io/multitoo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ne Universe in the Multiverse. Most scientists don&amp;#39;t believe that what… |  by Ella Alderson | Predict | Medium">
            <a:extLst>
              <a:ext uri="{FF2B5EF4-FFF2-40B4-BE49-F238E27FC236}">
                <a16:creationId xmlns:a16="http://schemas.microsoft.com/office/drawing/2014/main" id="{84AF8074-19CA-D947-ACAF-80630485D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C98F4-BD1A-A044-8B86-D93886E8F290}"/>
              </a:ext>
            </a:extLst>
          </p:cNvPr>
          <p:cNvSpPr>
            <a:spLocks noGrp="1"/>
          </p:cNvSpPr>
          <p:nvPr>
            <p:ph type="ctrTitle" idx="4294967295"/>
          </p:nvPr>
        </p:nvSpPr>
        <p:spPr>
          <a:xfrm>
            <a:off x="484632" y="3429000"/>
            <a:ext cx="7516813" cy="2387600"/>
          </a:xfrm>
          <a:ln w="19050">
            <a:noFill/>
          </a:ln>
        </p:spPr>
        <p:txBody>
          <a:bodyPr>
            <a:normAutofit/>
          </a:bodyPr>
          <a:lstStyle/>
          <a:p>
            <a:pPr algn="l"/>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Multiverse Analysis: </a:t>
            </a:r>
            <a:b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Being transparent about subjective decisions in data analysis</a:t>
            </a: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itle 1">
            <a:extLst>
              <a:ext uri="{FF2B5EF4-FFF2-40B4-BE49-F238E27FC236}">
                <a16:creationId xmlns:a16="http://schemas.microsoft.com/office/drawing/2014/main" id="{DD48FD60-0A0B-0233-3A0B-24C6BF43E434}"/>
              </a:ext>
            </a:extLst>
          </p:cNvPr>
          <p:cNvSpPr txBox="1">
            <a:spLocks/>
          </p:cNvSpPr>
          <p:nvPr/>
        </p:nvSpPr>
        <p:spPr>
          <a:xfrm>
            <a:off x="484632" y="5377180"/>
            <a:ext cx="7516813" cy="2387600"/>
          </a:xfrm>
          <a:prstGeom prst="rect">
            <a:avLst/>
          </a:prstGeom>
          <a:ln w="1905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Stefan Vermeent</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Johannes Gutenberg University Mainz</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 May 2024</a:t>
            </a:r>
            <a:br>
              <a:rPr lang="en-US"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128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p:txBody>
          <a:bodyPr>
            <a:normAutofit fontScale="85000" lnSpcReduction="20000"/>
          </a:bodyPr>
          <a:lstStyle/>
          <a:p>
            <a:pPr marL="0" indent="0">
              <a:buNone/>
            </a:pPr>
            <a:r>
              <a:rPr lang="en-US" dirty="0"/>
              <a:t>⚠️ </a:t>
            </a:r>
          </a:p>
          <a:p>
            <a:pPr lvl="1"/>
            <a:r>
              <a:rPr lang="en-US" dirty="0"/>
              <a:t>Only use with </a:t>
            </a:r>
            <a:r>
              <a:rPr lang="en-US" b="1" dirty="0"/>
              <a:t>arbitrary</a:t>
            </a:r>
            <a:r>
              <a:rPr lang="en-US" dirty="0"/>
              <a:t> data processing decisions</a:t>
            </a:r>
          </a:p>
          <a:p>
            <a:pPr lvl="1"/>
            <a:r>
              <a:rPr lang="en-US" dirty="0"/>
              <a:t>Ask yourself: </a:t>
            </a:r>
          </a:p>
          <a:p>
            <a:pPr marL="457200" lvl="1" indent="0">
              <a:buNone/>
            </a:pPr>
            <a:r>
              <a:rPr lang="en-US" dirty="0"/>
              <a:t>     </a:t>
            </a:r>
            <a:r>
              <a:rPr lang="en-US" i="1" dirty="0"/>
              <a:t>Does my analysis always test the same question?</a:t>
            </a:r>
          </a:p>
          <a:p>
            <a:pPr marL="457200" lvl="1" indent="0">
              <a:buNone/>
            </a:pPr>
            <a:endParaRPr lang="en-US" i="1" dirty="0"/>
          </a:p>
          <a:p>
            <a:r>
              <a:rPr lang="en-US" dirty="0"/>
              <a:t>Promise</a:t>
            </a:r>
          </a:p>
          <a:p>
            <a:pPr lvl="1"/>
            <a:r>
              <a:rPr lang="en-US" dirty="0"/>
              <a:t>Powerful exploratory tool</a:t>
            </a:r>
          </a:p>
          <a:p>
            <a:pPr lvl="1"/>
            <a:r>
              <a:rPr lang="en-US" dirty="0"/>
              <a:t>Can be used with any statistical procedure (for programmers: it’s just a loop!)</a:t>
            </a:r>
          </a:p>
          <a:p>
            <a:pPr lvl="1"/>
            <a:r>
              <a:rPr lang="en-US" dirty="0"/>
              <a:t>Provides new guidelines for data decisions</a:t>
            </a:r>
          </a:p>
          <a:p>
            <a:pPr lvl="1"/>
            <a:r>
              <a:rPr lang="en-US" dirty="0"/>
              <a:t>Come with some pretty cool plots </a:t>
            </a:r>
            <a:r>
              <a:rPr lang="en-US" dirty="0">
                <a:latin typeface="Apple Color Emoji" pitchFamily="2" charset="0"/>
              </a:rPr>
              <a:t>🤓</a:t>
            </a:r>
          </a:p>
          <a:p>
            <a:endParaRPr lang="en-US" dirty="0"/>
          </a:p>
          <a:p>
            <a:r>
              <a:rPr lang="en-US" dirty="0"/>
              <a:t>Challenges:</a:t>
            </a:r>
          </a:p>
          <a:p>
            <a:pPr lvl="1"/>
            <a:r>
              <a:rPr lang="en-US" dirty="0"/>
              <a:t>What’s arbitrary?</a:t>
            </a:r>
          </a:p>
          <a:p>
            <a:pPr lvl="1"/>
            <a:r>
              <a:rPr lang="en-US" dirty="0"/>
              <a:t>How should we draw inferences from a multiverse analysis?</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sp>
        <p:nvSpPr>
          <p:cNvPr id="7" name="Title 1">
            <a:extLst>
              <a:ext uri="{FF2B5EF4-FFF2-40B4-BE49-F238E27FC236}">
                <a16:creationId xmlns:a16="http://schemas.microsoft.com/office/drawing/2014/main" id="{EDD110E0-113C-2853-65DB-4F6D4DF3F084}"/>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Promise and challenges</a:t>
            </a:r>
          </a:p>
        </p:txBody>
      </p:sp>
    </p:spTree>
    <p:extLst>
      <p:ext uri="{BB962C8B-B14F-4D97-AF65-F5344CB8AC3E}">
        <p14:creationId xmlns:p14="http://schemas.microsoft.com/office/powerpoint/2010/main" val="3546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A4-6C4C-054C-A336-843E349263BC}"/>
              </a:ext>
            </a:extLst>
          </p:cNvPr>
          <p:cNvSpPr>
            <a:spLocks noGrp="1"/>
          </p:cNvSpPr>
          <p:nvPr>
            <p:ph type="title"/>
          </p:nvPr>
        </p:nvSpPr>
        <p:spPr>
          <a:xfrm>
            <a:off x="838200" y="18255"/>
            <a:ext cx="10515600" cy="652305"/>
          </a:xfrm>
        </p:spPr>
        <p:txBody>
          <a:bodyPr>
            <a:normAutofit/>
          </a:bodyPr>
          <a:lstStyle/>
          <a:p>
            <a:pPr algn="ctr"/>
            <a:r>
              <a:rPr lang="en-US" sz="3200" dirty="0"/>
              <a:t>Multiverse resources</a:t>
            </a:r>
          </a:p>
        </p:txBody>
      </p:sp>
      <p:sp>
        <p:nvSpPr>
          <p:cNvPr id="3" name="Content Placeholder 2">
            <a:extLst>
              <a:ext uri="{FF2B5EF4-FFF2-40B4-BE49-F238E27FC236}">
                <a16:creationId xmlns:a16="http://schemas.microsoft.com/office/drawing/2014/main" id="{7BE7BF42-D6E2-B742-94E2-EF25F29DF3D1}"/>
              </a:ext>
            </a:extLst>
          </p:cNvPr>
          <p:cNvSpPr>
            <a:spLocks noGrp="1"/>
          </p:cNvSpPr>
          <p:nvPr>
            <p:ph idx="1"/>
          </p:nvPr>
        </p:nvSpPr>
        <p:spPr>
          <a:xfrm>
            <a:off x="0" y="670560"/>
            <a:ext cx="11795760" cy="6169185"/>
          </a:xfrm>
        </p:spPr>
        <p:txBody>
          <a:bodyPr>
            <a:normAutofit fontScale="47500" lnSpcReduction="20000"/>
          </a:bodyPr>
          <a:lstStyle/>
          <a:p>
            <a:pPr>
              <a:lnSpc>
                <a:spcPct val="120000"/>
              </a:lnSpc>
            </a:pPr>
            <a:r>
              <a:rPr lang="en-US" dirty="0"/>
              <a:t>Conceptual Papers:</a:t>
            </a:r>
          </a:p>
          <a:p>
            <a:pPr lvl="1">
              <a:lnSpc>
                <a:spcPct val="120000"/>
              </a:lnSpc>
            </a:pPr>
            <a:r>
              <a:rPr lang="en-US" dirty="0" err="1"/>
              <a:t>Steegen</a:t>
            </a:r>
            <a:r>
              <a:rPr lang="en-US" dirty="0"/>
              <a:t>, S., </a:t>
            </a:r>
            <a:r>
              <a:rPr lang="en-US" dirty="0" err="1"/>
              <a:t>Tuerlinckx</a:t>
            </a:r>
            <a:r>
              <a:rPr lang="en-US" dirty="0"/>
              <a:t>, F., Gelman, A., &amp; </a:t>
            </a:r>
            <a:r>
              <a:rPr lang="en-US" dirty="0" err="1"/>
              <a:t>Vanpaemel</a:t>
            </a:r>
            <a:r>
              <a:rPr lang="en-US" dirty="0"/>
              <a:t>, W. (2016). Increasing Transparency Through a Multiverse Analysis. Perspectives on Psychological Science, 11(5), 702–712. </a:t>
            </a:r>
            <a:r>
              <a:rPr lang="en-US" dirty="0">
                <a:hlinkClick r:id="rId2"/>
              </a:rPr>
              <a:t>https://doi.org/10.1177/1745691616658637</a:t>
            </a:r>
            <a:endParaRPr lang="en-US" dirty="0"/>
          </a:p>
          <a:p>
            <a:pPr lvl="1">
              <a:lnSpc>
                <a:spcPct val="120000"/>
              </a:lnSpc>
            </a:pPr>
            <a:r>
              <a:rPr lang="en-US" dirty="0"/>
              <a:t>Del Giudice, M., &amp; </a:t>
            </a:r>
            <a:r>
              <a:rPr lang="en-US" dirty="0" err="1"/>
              <a:t>Gangestad</a:t>
            </a:r>
            <a:r>
              <a:rPr lang="en-US" dirty="0"/>
              <a:t>, S. W. (2021). A Traveler’s Guide to the Multiverse: Promises, Pitfalls, and a Framework for the Evaluation of Analytic Decisions. </a:t>
            </a:r>
            <a:r>
              <a:rPr lang="en-US" i="1" dirty="0"/>
              <a:t>Advances in Methods and Practices in Psychological Science</a:t>
            </a:r>
            <a:r>
              <a:rPr lang="en-US" dirty="0"/>
              <a:t>. </a:t>
            </a:r>
            <a:r>
              <a:rPr lang="en-US" dirty="0">
                <a:hlinkClick r:id="rId3"/>
              </a:rPr>
              <a:t>https://doi.org/10.1177/2515245920954925</a:t>
            </a:r>
            <a:endParaRPr lang="en-US" dirty="0"/>
          </a:p>
          <a:p>
            <a:pPr lvl="1">
              <a:lnSpc>
                <a:spcPct val="120000"/>
              </a:lnSpc>
            </a:pPr>
            <a:r>
              <a:rPr lang="en-US" dirty="0" err="1"/>
              <a:t>Simonsohn</a:t>
            </a:r>
            <a:r>
              <a:rPr lang="en-US" dirty="0"/>
              <a:t>, U., Simmons, J. P., &amp; Nelson, L. D. (2020). Specification curve analysis. </a:t>
            </a:r>
            <a:r>
              <a:rPr lang="en-US" i="1" dirty="0"/>
              <a:t>Nature Human </a:t>
            </a:r>
            <a:r>
              <a:rPr lang="en-US" i="1" dirty="0" err="1"/>
              <a:t>Behaviour</a:t>
            </a:r>
            <a:r>
              <a:rPr lang="en-US" dirty="0"/>
              <a:t>, </a:t>
            </a:r>
            <a:r>
              <a:rPr lang="en-US" i="1" dirty="0"/>
              <a:t>4</a:t>
            </a:r>
            <a:r>
              <a:rPr lang="en-US" dirty="0"/>
              <a:t>(11), 1208–1214. </a:t>
            </a:r>
            <a:r>
              <a:rPr lang="en-US" dirty="0">
                <a:hlinkClick r:id="rId4"/>
              </a:rPr>
              <a:t>https://doi.org/10.1038/s41562-020-0912-z</a:t>
            </a:r>
            <a:endParaRPr lang="en-US" dirty="0"/>
          </a:p>
          <a:p>
            <a:pPr lvl="1">
              <a:lnSpc>
                <a:spcPct val="120000"/>
              </a:lnSpc>
            </a:pPr>
            <a:r>
              <a:rPr lang="en-US" dirty="0"/>
              <a:t>Patel, C. J., Burford, B., &amp; Ioannidis, J. P. A. (2015). Assessment of vibration of effects due to model specification can demonstrate the instability of observational associations. </a:t>
            </a:r>
            <a:r>
              <a:rPr lang="en-US" i="1" dirty="0"/>
              <a:t>Journal of Clinical Epidemiology</a:t>
            </a:r>
            <a:r>
              <a:rPr lang="en-US" dirty="0"/>
              <a:t>, </a:t>
            </a:r>
            <a:r>
              <a:rPr lang="en-US" i="1" dirty="0"/>
              <a:t>68</a:t>
            </a:r>
            <a:r>
              <a:rPr lang="en-US" dirty="0"/>
              <a:t>(9), 1046–1058. </a:t>
            </a:r>
            <a:r>
              <a:rPr lang="en-US" dirty="0">
                <a:hlinkClick r:id="rId5"/>
              </a:rPr>
              <a:t>https://doi.org/10.1016/j.jclinepi.2015.05.029</a:t>
            </a:r>
            <a:endParaRPr lang="en-US" dirty="0"/>
          </a:p>
          <a:p>
            <a:pPr lvl="1">
              <a:lnSpc>
                <a:spcPct val="120000"/>
              </a:lnSpc>
            </a:pPr>
            <a:r>
              <a:rPr lang="en-US" dirty="0"/>
              <a:t>Muñoz, J., &amp; Young, C. (2018). We Ran 9 Billion Regressions: Eliminating False Positives through Computational Model Robustness. Sociological Methodology, 48(1), 1–33. </a:t>
            </a:r>
            <a:r>
              <a:rPr lang="en-US" dirty="0">
                <a:hlinkClick r:id="rId6"/>
              </a:rPr>
              <a:t>https://doi.org/10.1177/0081175018777988</a:t>
            </a:r>
            <a:endParaRPr lang="en-US" dirty="0"/>
          </a:p>
          <a:p>
            <a:pPr lvl="1">
              <a:lnSpc>
                <a:spcPct val="120000"/>
              </a:lnSpc>
            </a:pPr>
            <a:r>
              <a:rPr lang="en-US" dirty="0"/>
              <a:t>Lundberg, I., Johnson, R., &amp; Stewart, B. (2020, January 7). What is Your </a:t>
            </a:r>
            <a:r>
              <a:rPr lang="en-US" dirty="0" err="1"/>
              <a:t>Estimand</a:t>
            </a:r>
            <a:r>
              <a:rPr lang="en-US" dirty="0"/>
              <a:t>? Defining the Target Quantity Connects Statistical Evidence to Theory. </a:t>
            </a:r>
            <a:r>
              <a:rPr lang="en-US" dirty="0">
                <a:hlinkClick r:id="rId7"/>
              </a:rPr>
              <a:t>https://doi.org/10.31235/osf.io/ba67n</a:t>
            </a:r>
            <a:endParaRPr lang="en-US" dirty="0"/>
          </a:p>
          <a:p>
            <a:pPr>
              <a:lnSpc>
                <a:spcPct val="120000"/>
              </a:lnSpc>
            </a:pPr>
            <a:r>
              <a:rPr lang="en-US" dirty="0"/>
              <a:t>Empirical examples</a:t>
            </a:r>
          </a:p>
          <a:p>
            <a:pPr lvl="1">
              <a:lnSpc>
                <a:spcPct val="120000"/>
              </a:lnSpc>
            </a:pPr>
            <a:r>
              <a:rPr lang="en-US" dirty="0" err="1"/>
              <a:t>Orben</a:t>
            </a:r>
            <a:r>
              <a:rPr lang="en-US" dirty="0"/>
              <a:t>, A., </a:t>
            </a:r>
            <a:r>
              <a:rPr lang="en-US" dirty="0" err="1"/>
              <a:t>Dienlin</a:t>
            </a:r>
            <a:r>
              <a:rPr lang="en-US" dirty="0"/>
              <a:t>, T., &amp; Przybylski, A. K. (2019). Social media’s enduring effect on adolescent life satisfaction. Proceedings of the National Academy of Sciences of the United States of America, 116(21), 10226–10228. </a:t>
            </a:r>
            <a:r>
              <a:rPr lang="en-US" dirty="0">
                <a:hlinkClick r:id="rId8"/>
              </a:rPr>
              <a:t>https://doi.org/10.1073/pnas.1902058116</a:t>
            </a:r>
            <a:endParaRPr lang="en-US" dirty="0"/>
          </a:p>
          <a:p>
            <a:pPr lvl="1">
              <a:lnSpc>
                <a:spcPct val="120000"/>
              </a:lnSpc>
            </a:pPr>
            <a:r>
              <a:rPr lang="en-US" dirty="0" err="1"/>
              <a:t>Orben</a:t>
            </a:r>
            <a:r>
              <a:rPr lang="en-US" dirty="0"/>
              <a:t>, A., &amp; Przybylski, A. K. (2019a). The association between adolescent well-being and digital technology use. Nature Human </a:t>
            </a:r>
            <a:r>
              <a:rPr lang="en-US" dirty="0" err="1"/>
              <a:t>Behaviour</a:t>
            </a:r>
            <a:r>
              <a:rPr lang="en-US" dirty="0"/>
              <a:t>, 3(2), 173–182. </a:t>
            </a:r>
            <a:r>
              <a:rPr lang="en-US" dirty="0">
                <a:hlinkClick r:id="rId9"/>
              </a:rPr>
              <a:t>https://doi.org/10.1038/s41562-018-0506-1</a:t>
            </a:r>
            <a:endParaRPr lang="en-US" dirty="0"/>
          </a:p>
          <a:p>
            <a:pPr lvl="1">
              <a:lnSpc>
                <a:spcPct val="120000"/>
              </a:lnSpc>
            </a:pPr>
            <a:r>
              <a:rPr lang="en-US" dirty="0" err="1"/>
              <a:t>Orben</a:t>
            </a:r>
            <a:r>
              <a:rPr lang="en-US" dirty="0"/>
              <a:t>, A., &amp; Przybylski, A. K. (2019b). Screens, Teens, and Psychological Well-Being: Evidence From Three Time-Use-Diary Studies. Psychological Science, 30(5), 682–696. </a:t>
            </a:r>
            <a:r>
              <a:rPr lang="en-US" dirty="0">
                <a:hlinkClick r:id="rId10"/>
              </a:rPr>
              <a:t>https://doi.org/10.1177/0956797619830329</a:t>
            </a:r>
            <a:endParaRPr lang="en-US" dirty="0"/>
          </a:p>
          <a:p>
            <a:pPr lvl="1">
              <a:lnSpc>
                <a:spcPct val="120000"/>
              </a:lnSpc>
            </a:pPr>
            <a:r>
              <a:rPr lang="en-US" dirty="0"/>
              <a:t>Heyman, T., &amp; </a:t>
            </a:r>
            <a:r>
              <a:rPr lang="en-US" dirty="0" err="1"/>
              <a:t>vanpaemel</a:t>
            </a:r>
            <a:r>
              <a:rPr lang="en-US" dirty="0"/>
              <a:t>, w. (2020, July 14). Multiverse analyses in the classroom. </a:t>
            </a:r>
            <a:r>
              <a:rPr lang="en-US" dirty="0">
                <a:hlinkClick r:id="rId11"/>
              </a:rPr>
              <a:t>https://doi.org/10.31234/osf.io/4eh6b</a:t>
            </a:r>
            <a:endParaRPr lang="en-US" dirty="0"/>
          </a:p>
          <a:p>
            <a:pPr lvl="1">
              <a:lnSpc>
                <a:spcPct val="120000"/>
              </a:lnSpc>
            </a:pPr>
            <a:r>
              <a:rPr lang="en-US" dirty="0"/>
              <a:t>Young, E.S.,  Frankenhuis, W.E., </a:t>
            </a:r>
            <a:r>
              <a:rPr lang="en-US" dirty="0" err="1"/>
              <a:t>DelPriore</a:t>
            </a:r>
            <a:r>
              <a:rPr lang="en-US" dirty="0"/>
              <a:t>, D.J., &amp; Ellis, B.J. (2022). Hidden talents in context: Cognitive performance with abstract versus ecological stimuli among adversity-</a:t>
            </a:r>
            <a:br>
              <a:rPr lang="en-US" dirty="0"/>
            </a:br>
            <a:r>
              <a:rPr lang="en-US" dirty="0"/>
              <a:t>exposed youth. </a:t>
            </a:r>
            <a:r>
              <a:rPr lang="en-US" i="1" dirty="0"/>
              <a:t>Child Development, 93</a:t>
            </a:r>
            <a:r>
              <a:rPr lang="en-US" dirty="0"/>
              <a:t>(5), 1-18. https://doi.org/10.1111/cdev.13766</a:t>
            </a:r>
          </a:p>
          <a:p>
            <a:pPr>
              <a:lnSpc>
                <a:spcPct val="120000"/>
              </a:lnSpc>
            </a:pPr>
            <a:r>
              <a:rPr lang="en-US" dirty="0"/>
              <a:t>Blog Posts</a:t>
            </a:r>
          </a:p>
          <a:p>
            <a:pPr lvl="1">
              <a:lnSpc>
                <a:spcPct val="120000"/>
              </a:lnSpc>
            </a:pPr>
            <a:r>
              <a:rPr lang="en-US" dirty="0"/>
              <a:t>100% CI: </a:t>
            </a:r>
            <a:r>
              <a:rPr lang="en-US" dirty="0">
                <a:hlinkClick r:id="rId12"/>
              </a:rPr>
              <a:t>http://www.the100.ci/2021/03/07/mulltiverse-analysis/</a:t>
            </a:r>
            <a:r>
              <a:rPr lang="en-US" dirty="0"/>
              <a:t> </a:t>
            </a:r>
          </a:p>
          <a:p>
            <a:pPr lvl="1">
              <a:lnSpc>
                <a:spcPct val="120000"/>
              </a:lnSpc>
            </a:pPr>
            <a:r>
              <a:rPr lang="en-US" dirty="0"/>
              <a:t>Ethan Young: </a:t>
            </a:r>
            <a:r>
              <a:rPr lang="en-US" dirty="0">
                <a:hlinkClick r:id="rId13"/>
              </a:rPr>
              <a:t>https://www.ethan-young.com/code/multiverse/</a:t>
            </a:r>
            <a:r>
              <a:rPr lang="en-US" dirty="0"/>
              <a:t> </a:t>
            </a:r>
          </a:p>
          <a:p>
            <a:pPr>
              <a:lnSpc>
                <a:spcPct val="120000"/>
              </a:lnSpc>
            </a:pPr>
            <a:r>
              <a:rPr lang="en-US" dirty="0"/>
              <a:t>R packages:</a:t>
            </a:r>
          </a:p>
          <a:p>
            <a:pPr lvl="1">
              <a:lnSpc>
                <a:spcPct val="120000"/>
              </a:lnSpc>
            </a:pPr>
            <a:r>
              <a:rPr lang="en-US" dirty="0"/>
              <a:t>multitool </a:t>
            </a:r>
            <a:r>
              <a:rPr lang="en-US" dirty="0">
                <a:hlinkClick r:id="rId14"/>
              </a:rPr>
              <a:t>https://ethan-young.github.io/multitool/</a:t>
            </a:r>
            <a:r>
              <a:rPr lang="en-US" dirty="0"/>
              <a:t> </a:t>
            </a:r>
          </a:p>
          <a:p>
            <a:pPr lvl="1">
              <a:lnSpc>
                <a:spcPct val="120000"/>
              </a:lnSpc>
            </a:pPr>
            <a:r>
              <a:rPr lang="en-US" dirty="0" err="1"/>
              <a:t>specr</a:t>
            </a:r>
            <a:r>
              <a:rPr lang="en-US" dirty="0"/>
              <a:t> </a:t>
            </a:r>
            <a:r>
              <a:rPr lang="en-US" dirty="0">
                <a:hlinkClick r:id="rId15"/>
              </a:rPr>
              <a:t>https://philippmasur.de/2020/01/02/how-to-do-specification-curve-analyses-in-r-introducing-specr/</a:t>
            </a:r>
            <a:r>
              <a:rPr lang="en-US" dirty="0"/>
              <a:t> </a:t>
            </a:r>
          </a:p>
          <a:p>
            <a:pPr lvl="1">
              <a:lnSpc>
                <a:spcPct val="120000"/>
              </a:lnSpc>
            </a:pPr>
            <a:endParaRPr lang="en-US" dirty="0"/>
          </a:p>
          <a:p>
            <a:pPr>
              <a:lnSpc>
                <a:spcPct val="120000"/>
              </a:lnSpc>
            </a:pPr>
            <a:endParaRPr lang="en-US" dirty="0"/>
          </a:p>
          <a:p>
            <a:pPr lvl="1" indent="0">
              <a:lnSpc>
                <a:spcPct val="120000"/>
              </a:lnSpc>
            </a:pPr>
            <a:endParaRPr lang="en-US" dirty="0"/>
          </a:p>
          <a:p>
            <a:pPr lvl="1" indent="-182880"/>
            <a:endParaRPr lang="en-US" dirty="0"/>
          </a:p>
          <a:p>
            <a:pPr lvl="1" indent="-182880"/>
            <a:endParaRPr lang="en-US" dirty="0"/>
          </a:p>
          <a:p>
            <a:pPr lvl="1" indent="-182880"/>
            <a:endParaRPr lang="en-US" dirty="0"/>
          </a:p>
        </p:txBody>
      </p:sp>
    </p:spTree>
    <p:extLst>
      <p:ext uri="{BB962C8B-B14F-4D97-AF65-F5344CB8AC3E}">
        <p14:creationId xmlns:p14="http://schemas.microsoft.com/office/powerpoint/2010/main" val="150094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3555A-E5E3-3AD3-9FCA-5191A2ED594F}"/>
              </a:ext>
            </a:extLst>
          </p:cNvPr>
          <p:cNvSpPr>
            <a:spLocks noGrp="1"/>
          </p:cNvSpPr>
          <p:nvPr>
            <p:ph idx="1"/>
          </p:nvPr>
        </p:nvSpPr>
        <p:spPr/>
        <p:txBody>
          <a:bodyPr>
            <a:normAutofit/>
          </a:bodyPr>
          <a:lstStyle/>
          <a:p>
            <a:pPr marL="0" indent="0">
              <a:buNone/>
            </a:pPr>
            <a:endParaRPr lang="en-GB" sz="2400" dirty="0">
              <a:latin typeface="Helvetica" panose="020B0604020202020204" pitchFamily="34" charset="0"/>
              <a:cs typeface="Helvetica" panose="020B0604020202020204" pitchFamily="34" charset="0"/>
            </a:endParaRPr>
          </a:p>
          <a:p>
            <a:pPr marL="0" indent="0">
              <a:buNone/>
            </a:pP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Creating a multiverse for your own project (present or past)</a:t>
            </a:r>
          </a:p>
          <a:p>
            <a:pPr lvl="1"/>
            <a:r>
              <a:rPr lang="en-GB" sz="2000" dirty="0">
                <a:latin typeface="Helvetica" panose="020B0604020202020204" pitchFamily="34" charset="0"/>
                <a:cs typeface="Helvetica" panose="020B0604020202020204" pitchFamily="34" charset="0"/>
              </a:rPr>
              <a:t>Solo (You may also collaborate with others)</a:t>
            </a:r>
          </a:p>
          <a:p>
            <a:pPr lvl="1"/>
            <a:endParaRPr lang="en-GB" sz="2000" dirty="0">
              <a:latin typeface="Helvetica" panose="020B0604020202020204" pitchFamily="34" charset="0"/>
              <a:cs typeface="Helvetica" panose="020B0604020202020204" pitchFamily="34" charset="0"/>
            </a:endParaRPr>
          </a:p>
          <a:p>
            <a:pPr lvl="1"/>
            <a:endParaRPr lang="en-GB" sz="20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Go to: </a:t>
            </a:r>
            <a:r>
              <a:rPr lang="LID4096" sz="2400" b="1" dirty="0">
                <a:latin typeface="Helvetica" panose="020B0604020202020204" pitchFamily="34" charset="0"/>
                <a:cs typeface="Helvetica" panose="020B0604020202020204" pitchFamily="34" charset="0"/>
                <a:hlinkClick r:id="rId2"/>
              </a:rPr>
              <a:t>https://osf.io/8ecdz/</a:t>
            </a:r>
            <a:endParaRPr lang="LID4096" sz="24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296A3DAC-8496-89D5-E935-19950B8CA0C5}"/>
              </a:ext>
            </a:extLst>
          </p:cNvPr>
          <p:cNvSpPr>
            <a:spLocks noGrp="1"/>
          </p:cNvSpPr>
          <p:nvPr>
            <p:ph type="title"/>
          </p:nvPr>
        </p:nvSpPr>
        <p:spPr>
          <a:xfrm>
            <a:off x="838200" y="365125"/>
            <a:ext cx="10515600" cy="1325563"/>
          </a:xfrm>
        </p:spPr>
        <p:txBody>
          <a:bodyPr/>
          <a:lstStyle/>
          <a:p>
            <a:r>
              <a:rPr lang="en-US" sz="4000" b="1" dirty="0">
                <a:latin typeface="Helvetica" panose="020B0604020202020204" pitchFamily="34" charset="0"/>
                <a:cs typeface="Helvetica" panose="020B0604020202020204" pitchFamily="34" charset="0"/>
              </a:rPr>
              <a:t>Exercise</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71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a:xfrm>
            <a:off x="594849" y="4673600"/>
            <a:ext cx="10515600" cy="1417638"/>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pic>
        <p:nvPicPr>
          <p:cNvPr id="1026" name="Picture 2">
            <a:extLst>
              <a:ext uri="{FF2B5EF4-FFF2-40B4-BE49-F238E27FC236}">
                <a16:creationId xmlns:a16="http://schemas.microsoft.com/office/drawing/2014/main" id="{AA362192-AAB2-2355-0026-C8978875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73" y="2184400"/>
            <a:ext cx="3218217" cy="37277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94971D-F4E8-0330-289F-EE5EA602B493}"/>
              </a:ext>
            </a:extLst>
          </p:cNvPr>
          <p:cNvSpPr txBox="1"/>
          <p:nvPr/>
        </p:nvSpPr>
        <p:spPr>
          <a:xfrm>
            <a:off x="5324299" y="3795218"/>
            <a:ext cx="6263253" cy="523220"/>
          </a:xfrm>
          <a:prstGeom prst="rect">
            <a:avLst/>
          </a:prstGeom>
          <a:noFill/>
        </p:spPr>
        <p:txBody>
          <a:bodyPr wrap="none" rtlCol="0">
            <a:spAutoFit/>
          </a:bodyPr>
          <a:lstStyle/>
          <a:p>
            <a:r>
              <a:rPr lang="en-US" sz="2800" dirty="0">
                <a:solidFill>
                  <a:schemeClr val="bg2">
                    <a:lumMod val="50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https://ethan-young.github.io/multitool/</a:t>
            </a:r>
            <a:endParaRPr lang="LID4096" sz="2800" dirty="0">
              <a:solidFill>
                <a:schemeClr val="bg2">
                  <a:lumMod val="50000"/>
                </a:schemeClr>
              </a:solidFill>
              <a:latin typeface="Helvetica" panose="020B0604020202020204" pitchFamily="34" charset="0"/>
              <a:cs typeface="Helvetica" panose="020B0604020202020204" pitchFamily="34" charset="0"/>
            </a:endParaRPr>
          </a:p>
        </p:txBody>
      </p:sp>
      <p:sp>
        <p:nvSpPr>
          <p:cNvPr id="5" name="Title 4">
            <a:extLst>
              <a:ext uri="{FF2B5EF4-FFF2-40B4-BE49-F238E27FC236}">
                <a16:creationId xmlns:a16="http://schemas.microsoft.com/office/drawing/2014/main" id="{42E97632-811E-92F6-3140-6B2D7DDF4685}"/>
              </a:ext>
            </a:extLst>
          </p:cNvPr>
          <p:cNvSpPr>
            <a:spLocks noGrp="1"/>
          </p:cNvSpPr>
          <p:nvPr>
            <p:ph type="title"/>
          </p:nvPr>
        </p:nvSpPr>
        <p:spPr/>
        <p:txBody>
          <a:bodyPr/>
          <a:lstStyle/>
          <a:p>
            <a:pPr algn="ctr"/>
            <a:r>
              <a:rPr lang="en-GB" b="1" dirty="0">
                <a:latin typeface="Helvetica" panose="020B0604020202020204" pitchFamily="34" charset="0"/>
                <a:cs typeface="Helvetica" panose="020B0604020202020204" pitchFamily="34" charset="0"/>
              </a:rPr>
              <a:t>Demo time!</a:t>
            </a:r>
            <a:endParaRPr lang="LID4096"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7125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EF3E01-047C-1B28-A08E-869F1E7E6498}"/>
              </a:ext>
            </a:extLst>
          </p:cNvPr>
          <p:cNvSpPr txBox="1"/>
          <p:nvPr/>
        </p:nvSpPr>
        <p:spPr>
          <a:xfrm>
            <a:off x="345440" y="277614"/>
            <a:ext cx="11019246"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1. Go to: https://osf.io/8ecdz/</a:t>
            </a:r>
            <a:endParaRPr lang="LID4096" sz="2400" dirty="0">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57A02191-845B-09B3-5D0D-0F137CF66EEC}"/>
              </a:ext>
            </a:extLst>
          </p:cNvPr>
          <p:cNvSpPr txBox="1"/>
          <p:nvPr/>
        </p:nvSpPr>
        <p:spPr>
          <a:xfrm>
            <a:off x="345440" y="1208404"/>
            <a:ext cx="609600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2.</a:t>
            </a:r>
            <a:endParaRPr lang="LID4096" sz="24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A978BE89-8A24-C73C-4BA7-A8206E501BD1}"/>
              </a:ext>
            </a:extLst>
          </p:cNvPr>
          <p:cNvSpPr txBox="1"/>
          <p:nvPr/>
        </p:nvSpPr>
        <p:spPr>
          <a:xfrm>
            <a:off x="396239" y="5293584"/>
            <a:ext cx="11795761" cy="1200329"/>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3. Unzip folder and navigate to ‘Mainz_may_2024’ folder</a:t>
            </a:r>
          </a:p>
          <a:p>
            <a:pPr marL="0" indent="0">
              <a:buNone/>
            </a:pPr>
            <a:endParaRPr lang="en-GB" sz="24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Step 4. Double-click </a:t>
            </a:r>
            <a:r>
              <a:rPr lang="en-GB" sz="2400" b="1" dirty="0">
                <a:latin typeface="Helvetica" panose="020B0604020202020204" pitchFamily="34" charset="0"/>
                <a:cs typeface="Helvetica" panose="020B0604020202020204" pitchFamily="34" charset="0"/>
              </a:rPr>
              <a:t>multiverse-</a:t>
            </a:r>
            <a:r>
              <a:rPr lang="en-GB" sz="2400" b="1" dirty="0" err="1">
                <a:latin typeface="Helvetica" panose="020B0604020202020204" pitchFamily="34" charset="0"/>
                <a:cs typeface="Helvetica" panose="020B0604020202020204" pitchFamily="34" charset="0"/>
              </a:rPr>
              <a:t>workshop.Rproj</a:t>
            </a:r>
            <a:r>
              <a:rPr lang="en-GB" sz="2400" dirty="0">
                <a:latin typeface="Helvetica" panose="020B0604020202020204" pitchFamily="34" charset="0"/>
                <a:cs typeface="Helvetica" panose="020B0604020202020204" pitchFamily="34" charset="0"/>
              </a:rPr>
              <a:t> </a:t>
            </a:r>
            <a:endParaRPr lang="LID4096" sz="2400" dirty="0">
              <a:latin typeface="Helvetica" panose="020B0604020202020204" pitchFamily="34" charset="0"/>
              <a:cs typeface="Helvetica" panose="020B0604020202020204" pitchFamily="34" charset="0"/>
            </a:endParaRPr>
          </a:p>
        </p:txBody>
      </p:sp>
      <p:pic>
        <p:nvPicPr>
          <p:cNvPr id="7" name="Picture 6">
            <a:extLst>
              <a:ext uri="{FF2B5EF4-FFF2-40B4-BE49-F238E27FC236}">
                <a16:creationId xmlns:a16="http://schemas.microsoft.com/office/drawing/2014/main" id="{2C0CA553-EC88-4998-41CB-076C66A01065}"/>
              </a:ext>
            </a:extLst>
          </p:cNvPr>
          <p:cNvPicPr>
            <a:picLocks noChangeAspect="1"/>
          </p:cNvPicPr>
          <p:nvPr/>
        </p:nvPicPr>
        <p:blipFill>
          <a:blip r:embed="rId2"/>
          <a:stretch>
            <a:fillRect/>
          </a:stretch>
        </p:blipFill>
        <p:spPr>
          <a:xfrm>
            <a:off x="1600334" y="977909"/>
            <a:ext cx="7817986" cy="4323740"/>
          </a:xfrm>
          <a:prstGeom prst="rect">
            <a:avLst/>
          </a:prstGeom>
        </p:spPr>
      </p:pic>
      <p:sp>
        <p:nvSpPr>
          <p:cNvPr id="9" name="Oval 8">
            <a:extLst>
              <a:ext uri="{FF2B5EF4-FFF2-40B4-BE49-F238E27FC236}">
                <a16:creationId xmlns:a16="http://schemas.microsoft.com/office/drawing/2014/main" id="{A0D18887-339A-9342-4398-C4A5269F11B2}"/>
              </a:ext>
            </a:extLst>
          </p:cNvPr>
          <p:cNvSpPr/>
          <p:nvPr/>
        </p:nvSpPr>
        <p:spPr>
          <a:xfrm>
            <a:off x="2169183" y="3726625"/>
            <a:ext cx="1819317" cy="37469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Oval 9">
            <a:extLst>
              <a:ext uri="{FF2B5EF4-FFF2-40B4-BE49-F238E27FC236}">
                <a16:creationId xmlns:a16="http://schemas.microsoft.com/office/drawing/2014/main" id="{4C2BE378-206B-B0AF-A3D6-B42591F21B15}"/>
              </a:ext>
            </a:extLst>
          </p:cNvPr>
          <p:cNvSpPr/>
          <p:nvPr/>
        </p:nvSpPr>
        <p:spPr>
          <a:xfrm>
            <a:off x="2169183" y="1746783"/>
            <a:ext cx="1684022" cy="46166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63238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75AAB5-C72C-A829-7689-043D24F3252C}"/>
              </a:ext>
            </a:extLst>
          </p:cNvPr>
          <p:cNvPicPr>
            <a:picLocks noChangeAspect="1"/>
          </p:cNvPicPr>
          <p:nvPr/>
        </p:nvPicPr>
        <p:blipFill>
          <a:blip r:embed="rId3"/>
          <a:stretch>
            <a:fillRect/>
          </a:stretch>
        </p:blipFill>
        <p:spPr>
          <a:xfrm>
            <a:off x="717290" y="711200"/>
            <a:ext cx="10509510" cy="5268730"/>
          </a:xfrm>
          <a:prstGeom prst="rect">
            <a:avLst/>
          </a:prstGeom>
        </p:spPr>
      </p:pic>
      <p:sp>
        <p:nvSpPr>
          <p:cNvPr id="8" name="Oval 7">
            <a:extLst>
              <a:ext uri="{FF2B5EF4-FFF2-40B4-BE49-F238E27FC236}">
                <a16:creationId xmlns:a16="http://schemas.microsoft.com/office/drawing/2014/main" id="{4C2173C3-3DCE-03B4-83E2-91A065840B1A}"/>
              </a:ext>
            </a:extLst>
          </p:cNvPr>
          <p:cNvSpPr/>
          <p:nvPr/>
        </p:nvSpPr>
        <p:spPr>
          <a:xfrm>
            <a:off x="4561840" y="207264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Arrow Connector 9">
            <a:extLst>
              <a:ext uri="{FF2B5EF4-FFF2-40B4-BE49-F238E27FC236}">
                <a16:creationId xmlns:a16="http://schemas.microsoft.com/office/drawing/2014/main" id="{96D80D17-CD7A-DCDB-EBE1-94825A87E44E}"/>
              </a:ext>
            </a:extLst>
          </p:cNvPr>
          <p:cNvCxnSpPr>
            <a:stCxn id="8" idx="2"/>
          </p:cNvCxnSpPr>
          <p:nvPr/>
        </p:nvCxnSpPr>
        <p:spPr>
          <a:xfrm flipH="1" flipV="1">
            <a:off x="4003040" y="2235200"/>
            <a:ext cx="558800" cy="406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FF8AB5-2750-3E52-5011-E4FAB0706F25}"/>
              </a:ext>
            </a:extLst>
          </p:cNvPr>
          <p:cNvSpPr txBox="1"/>
          <p:nvPr/>
        </p:nvSpPr>
        <p:spPr>
          <a:xfrm>
            <a:off x="2611120" y="1737231"/>
            <a:ext cx="1394934" cy="1077218"/>
          </a:xfrm>
          <a:prstGeom prst="rect">
            <a:avLst/>
          </a:prstGeom>
          <a:noFill/>
        </p:spPr>
        <p:txBody>
          <a:bodyPr wrap="none" rtlCol="0">
            <a:spAutoFit/>
          </a:bodyPr>
          <a:lstStyle/>
          <a:p>
            <a:r>
              <a:rPr lang="en-GB" sz="3200" b="1" dirty="0">
                <a:solidFill>
                  <a:srgbClr val="FF0000"/>
                </a:solidFill>
              </a:rPr>
              <a:t>Nested</a:t>
            </a:r>
          </a:p>
          <a:p>
            <a:r>
              <a:rPr lang="en-GB" sz="3200" b="1" dirty="0" err="1">
                <a:solidFill>
                  <a:srgbClr val="FF0000"/>
                </a:solidFill>
              </a:rPr>
              <a:t>tibble</a:t>
            </a:r>
            <a:endParaRPr lang="LID4096" sz="3200" b="1" dirty="0">
              <a:solidFill>
                <a:srgbClr val="FF0000"/>
              </a:solidFill>
            </a:endParaRPr>
          </a:p>
        </p:txBody>
      </p:sp>
    </p:spTree>
    <p:extLst>
      <p:ext uri="{BB962C8B-B14F-4D97-AF65-F5344CB8AC3E}">
        <p14:creationId xmlns:p14="http://schemas.microsoft.com/office/powerpoint/2010/main" val="174723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F8F1B-AA92-4AA1-037C-1A80B6EB694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98CB341-BAF9-6503-EC14-398B3C3D8E07}"/>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3AC8363-029C-1EC9-3ED5-89C07AF56CA3}"/>
              </a:ext>
            </a:extLst>
          </p:cNvPr>
          <p:cNvSpPr txBox="1"/>
          <p:nvPr/>
        </p:nvSpPr>
        <p:spPr>
          <a:xfrm>
            <a:off x="6829593" y="2763520"/>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1D9CA87D-38BD-ACEA-446D-223632632EE6}"/>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AA3E78E6-C79F-D6A6-F918-D2100E573F17}"/>
              </a:ext>
            </a:extLst>
          </p:cNvPr>
          <p:cNvCxnSpPr>
            <a:cxnSpLocks/>
            <a:stCxn id="4" idx="4"/>
            <a:endCxn id="3" idx="0"/>
          </p:cNvCxnSpPr>
          <p:nvPr/>
        </p:nvCxnSpPr>
        <p:spPr>
          <a:xfrm>
            <a:off x="7665720" y="2458720"/>
            <a:ext cx="0" cy="304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6D8AD39-7349-FA1F-C3A8-BE7153E4139D}"/>
              </a:ext>
            </a:extLst>
          </p:cNvPr>
          <p:cNvPicPr>
            <a:picLocks noChangeAspect="1"/>
          </p:cNvPicPr>
          <p:nvPr/>
        </p:nvPicPr>
        <p:blipFill>
          <a:blip r:embed="rId3"/>
          <a:stretch>
            <a:fillRect/>
          </a:stretch>
        </p:blipFill>
        <p:spPr>
          <a:xfrm>
            <a:off x="294640" y="3429000"/>
            <a:ext cx="11785599" cy="739110"/>
          </a:xfrm>
          <a:prstGeom prst="rect">
            <a:avLst/>
          </a:prstGeom>
        </p:spPr>
      </p:pic>
      <p:pic>
        <p:nvPicPr>
          <p:cNvPr id="14" name="Picture 13">
            <a:extLst>
              <a:ext uri="{FF2B5EF4-FFF2-40B4-BE49-F238E27FC236}">
                <a16:creationId xmlns:a16="http://schemas.microsoft.com/office/drawing/2014/main" id="{BD4140C1-543E-D601-5E5D-DFD042707149}"/>
              </a:ext>
            </a:extLst>
          </p:cNvPr>
          <p:cNvPicPr>
            <a:picLocks noChangeAspect="1"/>
          </p:cNvPicPr>
          <p:nvPr/>
        </p:nvPicPr>
        <p:blipFill>
          <a:blip r:embed="rId4"/>
          <a:stretch>
            <a:fillRect/>
          </a:stretch>
        </p:blipFill>
        <p:spPr>
          <a:xfrm>
            <a:off x="294640" y="5265669"/>
            <a:ext cx="11785599" cy="982731"/>
          </a:xfrm>
          <a:prstGeom prst="rect">
            <a:avLst/>
          </a:prstGeom>
        </p:spPr>
      </p:pic>
      <p:sp>
        <p:nvSpPr>
          <p:cNvPr id="15" name="Oval 14">
            <a:extLst>
              <a:ext uri="{FF2B5EF4-FFF2-40B4-BE49-F238E27FC236}">
                <a16:creationId xmlns:a16="http://schemas.microsoft.com/office/drawing/2014/main" id="{AFCA1923-C987-B0C0-8F71-0C22AB65A231}"/>
              </a:ext>
            </a:extLst>
          </p:cNvPr>
          <p:cNvSpPr/>
          <p:nvPr/>
        </p:nvSpPr>
        <p:spPr>
          <a:xfrm>
            <a:off x="3982720" y="3881119"/>
            <a:ext cx="1971040" cy="32383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TextBox 15">
            <a:extLst>
              <a:ext uri="{FF2B5EF4-FFF2-40B4-BE49-F238E27FC236}">
                <a16:creationId xmlns:a16="http://schemas.microsoft.com/office/drawing/2014/main" id="{7506B83F-55A9-AA26-C46A-79878D8502E8}"/>
              </a:ext>
            </a:extLst>
          </p:cNvPr>
          <p:cNvSpPr txBox="1"/>
          <p:nvPr/>
        </p:nvSpPr>
        <p:spPr>
          <a:xfrm>
            <a:off x="4132113" y="4583473"/>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cxnSp>
        <p:nvCxnSpPr>
          <p:cNvPr id="17" name="Straight Arrow Connector 16">
            <a:extLst>
              <a:ext uri="{FF2B5EF4-FFF2-40B4-BE49-F238E27FC236}">
                <a16:creationId xmlns:a16="http://schemas.microsoft.com/office/drawing/2014/main" id="{442C7200-B82B-FA0D-89C0-61EEC390F95B}"/>
              </a:ext>
            </a:extLst>
          </p:cNvPr>
          <p:cNvCxnSpPr>
            <a:cxnSpLocks/>
            <a:stCxn id="15" idx="4"/>
            <a:endCxn id="16" idx="0"/>
          </p:cNvCxnSpPr>
          <p:nvPr/>
        </p:nvCxnSpPr>
        <p:spPr>
          <a:xfrm>
            <a:off x="4968240" y="4204954"/>
            <a:ext cx="0" cy="3785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66F15-22D9-89F7-BB11-2222FF1F43C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FC4C531-FE01-2499-798C-C4DCA3FDC543}"/>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D30983C-27A4-6D0B-BB0E-325CF255F7E8}"/>
              </a:ext>
            </a:extLst>
          </p:cNvPr>
          <p:cNvSpPr txBox="1"/>
          <p:nvPr/>
        </p:nvSpPr>
        <p:spPr>
          <a:xfrm>
            <a:off x="4226317" y="3656762"/>
            <a:ext cx="6878806" cy="461665"/>
          </a:xfrm>
          <a:prstGeom prst="rect">
            <a:avLst/>
          </a:prstGeom>
          <a:noFill/>
        </p:spPr>
        <p:txBody>
          <a:bodyPr wrap="none" rtlCol="0">
            <a:spAutoFit/>
          </a:bodyPr>
          <a:lstStyle/>
          <a:p>
            <a:r>
              <a:rPr lang="en-GB" sz="2400" dirty="0">
                <a:latin typeface="Lucida Console" panose="020B0609040504020204" pitchFamily="49" charset="0"/>
              </a:rPr>
              <a:t>Multitool::</a:t>
            </a:r>
            <a:r>
              <a:rPr lang="en-GB" sz="2400" dirty="0" err="1">
                <a:latin typeface="Lucida Console" panose="020B0609040504020204" pitchFamily="49" charset="0"/>
              </a:rPr>
              <a:t>reveal_model_parameters</a:t>
            </a:r>
            <a:r>
              <a:rPr lang="en-GB" sz="2400" dirty="0">
                <a:latin typeface="Lucida Console" panose="020B0609040504020204" pitchFamily="49" charset="0"/>
              </a:rPr>
              <a: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3236908B-F3AB-03DE-7B5C-EF6573A82950}"/>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B3C0CBD9-D5FA-B5A7-651A-A62BE0A4270D}"/>
              </a:ext>
            </a:extLst>
          </p:cNvPr>
          <p:cNvCxnSpPr>
            <a:cxnSpLocks/>
            <a:stCxn id="4" idx="4"/>
            <a:endCxn id="3" idx="0"/>
          </p:cNvCxnSpPr>
          <p:nvPr/>
        </p:nvCxnSpPr>
        <p:spPr>
          <a:xfrm>
            <a:off x="7665720" y="2458720"/>
            <a:ext cx="0" cy="1198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DCAE95D-A343-C5C0-AAD6-0CCF71D97808}"/>
              </a:ext>
            </a:extLst>
          </p:cNvPr>
          <p:cNvPicPr>
            <a:picLocks noChangeAspect="1"/>
          </p:cNvPicPr>
          <p:nvPr/>
        </p:nvPicPr>
        <p:blipFill>
          <a:blip r:embed="rId3"/>
          <a:stretch>
            <a:fillRect/>
          </a:stretch>
        </p:blipFill>
        <p:spPr>
          <a:xfrm>
            <a:off x="294640" y="5265669"/>
            <a:ext cx="11785599" cy="982731"/>
          </a:xfrm>
          <a:prstGeom prst="rect">
            <a:avLst/>
          </a:prstGeom>
        </p:spPr>
      </p:pic>
    </p:spTree>
    <p:extLst>
      <p:ext uri="{BB962C8B-B14F-4D97-AF65-F5344CB8AC3E}">
        <p14:creationId xmlns:p14="http://schemas.microsoft.com/office/powerpoint/2010/main" val="30256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FDBC-29B9-9169-D561-DE570A0A313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Overview of Workshop</a:t>
            </a:r>
          </a:p>
        </p:txBody>
      </p:sp>
      <p:graphicFrame>
        <p:nvGraphicFramePr>
          <p:cNvPr id="3" name="Table 2">
            <a:extLst>
              <a:ext uri="{FF2B5EF4-FFF2-40B4-BE49-F238E27FC236}">
                <a16:creationId xmlns:a16="http://schemas.microsoft.com/office/drawing/2014/main" id="{A09DF306-9672-9E1D-43DF-387E26FFBFE7}"/>
              </a:ext>
            </a:extLst>
          </p:cNvPr>
          <p:cNvGraphicFramePr>
            <a:graphicFrameLocks noGrp="1"/>
          </p:cNvGraphicFramePr>
          <p:nvPr>
            <p:extLst>
              <p:ext uri="{D42A27DB-BD31-4B8C-83A1-F6EECF244321}">
                <p14:modId xmlns:p14="http://schemas.microsoft.com/office/powerpoint/2010/main" val="1035255234"/>
              </p:ext>
            </p:extLst>
          </p:nvPr>
        </p:nvGraphicFramePr>
        <p:xfrm>
          <a:off x="624113" y="1378857"/>
          <a:ext cx="10987315" cy="4775199"/>
        </p:xfrm>
        <a:graphic>
          <a:graphicData uri="http://schemas.openxmlformats.org/drawingml/2006/table">
            <a:tbl>
              <a:tblPr firstRow="1" bandRow="1">
                <a:tableStyleId>{93296810-A885-4BE3-A3E7-6D5BEEA58F35}</a:tableStyleId>
              </a:tblPr>
              <a:tblGrid>
                <a:gridCol w="3815807">
                  <a:extLst>
                    <a:ext uri="{9D8B030D-6E8A-4147-A177-3AD203B41FA5}">
                      <a16:colId xmlns:a16="http://schemas.microsoft.com/office/drawing/2014/main" val="3828364882"/>
                    </a:ext>
                  </a:extLst>
                </a:gridCol>
                <a:gridCol w="7171508">
                  <a:extLst>
                    <a:ext uri="{9D8B030D-6E8A-4147-A177-3AD203B41FA5}">
                      <a16:colId xmlns:a16="http://schemas.microsoft.com/office/drawing/2014/main" val="1197307334"/>
                    </a:ext>
                  </a:extLst>
                </a:gridCol>
              </a:tblGrid>
              <a:tr h="740105">
                <a:tc>
                  <a:txBody>
                    <a:bodyPr/>
                    <a:lstStyle/>
                    <a:p>
                      <a:pPr algn="ctr"/>
                      <a:r>
                        <a:rPr lang="en-GB" sz="3200" dirty="0"/>
                        <a:t>Time</a:t>
                      </a:r>
                      <a:endParaRPr lang="LID4096" sz="3200" dirty="0">
                        <a:latin typeface="Helvetica" panose="020B0604020202020204" pitchFamily="34" charset="0"/>
                        <a:cs typeface="Helvetica" panose="020B0604020202020204" pitchFamily="34" charset="0"/>
                      </a:endParaRPr>
                    </a:p>
                  </a:txBody>
                  <a:tcPr/>
                </a:tc>
                <a:tc>
                  <a:txBody>
                    <a:bodyPr/>
                    <a:lstStyle/>
                    <a:p>
                      <a:pPr algn="ctr"/>
                      <a:r>
                        <a:rPr lang="en-GB" sz="3200" dirty="0"/>
                        <a:t>Topic</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50192797"/>
                  </a:ext>
                </a:extLst>
              </a:tr>
              <a:tr h="740105">
                <a:tc>
                  <a:txBody>
                    <a:bodyPr/>
                    <a:lstStyle/>
                    <a:p>
                      <a:r>
                        <a:rPr lang="en-GB" sz="3200" dirty="0"/>
                        <a:t>10.00am – 10.20am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Introduction to Multiverse Analysis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909753149"/>
                  </a:ext>
                </a:extLst>
              </a:tr>
              <a:tr h="1277442">
                <a:tc>
                  <a:txBody>
                    <a:bodyPr/>
                    <a:lstStyle/>
                    <a:p>
                      <a:r>
                        <a:rPr lang="en-GB" sz="3200" dirty="0"/>
                        <a:t>10.20am – 11.00am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Exercise: identifying (non)-arbitrary decisions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492007484"/>
                  </a:ext>
                </a:extLst>
              </a:tr>
              <a:tr h="1277442">
                <a:tc>
                  <a:txBody>
                    <a:bodyPr/>
                    <a:lstStyle/>
                    <a:p>
                      <a:r>
                        <a:rPr lang="en-GB" sz="3200" dirty="0"/>
                        <a:t>11.00am – 11.15am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Discuss exercise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608444177"/>
                  </a:ext>
                </a:extLst>
              </a:tr>
              <a:tr h="740105">
                <a:tc>
                  <a:txBody>
                    <a:bodyPr/>
                    <a:lstStyle/>
                    <a:p>
                      <a:r>
                        <a:rPr lang="en-GB" sz="3200" dirty="0"/>
                        <a:t>11.15am – 12.00pm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Demo of the Multitool R package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03022919"/>
                  </a:ext>
                </a:extLst>
              </a:tr>
            </a:tbl>
          </a:graphicData>
        </a:graphic>
      </p:graphicFrame>
    </p:spTree>
    <p:extLst>
      <p:ext uri="{BB962C8B-B14F-4D97-AF65-F5344CB8AC3E}">
        <p14:creationId xmlns:p14="http://schemas.microsoft.com/office/powerpoint/2010/main" val="131321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orked road | Friday Forward">
            <a:extLst>
              <a:ext uri="{FF2B5EF4-FFF2-40B4-BE49-F238E27FC236}">
                <a16:creationId xmlns:a16="http://schemas.microsoft.com/office/drawing/2014/main" id="{6685248A-630C-FE41-B7F1-5D5762921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6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D2E1C0E-5F24-B094-EAB4-75559D4D00BD}"/>
              </a:ext>
            </a:extLst>
          </p:cNvPr>
          <p:cNvSpPr>
            <a:spLocks noGrp="1"/>
          </p:cNvSpPr>
          <p:nvPr>
            <p:ph type="title"/>
          </p:nvPr>
        </p:nvSpPr>
        <p:spPr>
          <a:xfrm>
            <a:off x="838200" y="-10141"/>
            <a:ext cx="10515600" cy="1325563"/>
          </a:xfrm>
        </p:spPr>
        <p:txBody>
          <a:bodyPr>
            <a:normAutofit/>
          </a:bodyPr>
          <a:lstStyle/>
          <a:p>
            <a:pPr algn="ctr"/>
            <a:r>
              <a:rPr lang="en-US" sz="4000" b="1" dirty="0">
                <a:solidFill>
                  <a:schemeClr val="bg1"/>
                </a:solidFill>
                <a:latin typeface="Helvetica" panose="020B0604020202020204" pitchFamily="34" charset="0"/>
                <a:cs typeface="Helvetica" panose="020B0604020202020204" pitchFamily="34" charset="0"/>
              </a:rPr>
              <a:t>Garden of Forking Paths </a:t>
            </a:r>
            <a:endParaRPr lang="en-US" sz="4000" b="1" strike="sngStrike"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39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628-8BE4-5D43-A9A6-0FBCF71264B0}"/>
              </a:ext>
            </a:extLst>
          </p:cNvPr>
          <p:cNvSpPr>
            <a:spLocks noGrp="1"/>
          </p:cNvSpPr>
          <p:nvPr>
            <p:ph type="title"/>
          </p:nvPr>
        </p:nvSpPr>
        <p:spPr>
          <a:xfrm>
            <a:off x="838200" y="-10141"/>
            <a:ext cx="10515600" cy="1325563"/>
          </a:xfrm>
        </p:spPr>
        <p:txBody>
          <a:bodyPr>
            <a:normAutofit/>
          </a:bodyPr>
          <a:lstStyle/>
          <a:p>
            <a:pPr algn="ctr"/>
            <a:r>
              <a:rPr lang="en-US" sz="4000" b="1" dirty="0">
                <a:latin typeface="Helvetica" panose="020B0604020202020204" pitchFamily="34" charset="0"/>
                <a:cs typeface="Helvetica" panose="020B0604020202020204" pitchFamily="34" charset="0"/>
              </a:rPr>
              <a:t>Garden of Forking </a:t>
            </a:r>
            <a:r>
              <a:rPr lang="en-US" sz="4000" b="1" strike="sngStrike" dirty="0">
                <a:latin typeface="Helvetica" panose="020B0604020202020204" pitchFamily="34" charset="0"/>
                <a:cs typeface="Helvetica" panose="020B0604020202020204" pitchFamily="34" charset="0"/>
              </a:rPr>
              <a:t>Paths</a:t>
            </a:r>
            <a:r>
              <a:rPr lang="en-US" sz="4000" b="1" dirty="0">
                <a:latin typeface="Helvetica" panose="020B0604020202020204" pitchFamily="34" charset="0"/>
                <a:cs typeface="Helvetica" panose="020B0604020202020204" pitchFamily="34" charset="0"/>
              </a:rPr>
              <a:t> Datasets </a:t>
            </a:r>
            <a:endParaRPr lang="en-US" sz="4000" b="1" strike="sngStrike" dirty="0">
              <a:latin typeface="Helvetica" panose="020B0604020202020204" pitchFamily="34" charset="0"/>
              <a:cs typeface="Helvetica" panose="020B0604020202020204" pitchFamily="34" charset="0"/>
            </a:endParaRPr>
          </a:p>
        </p:txBody>
      </p:sp>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213E09-7903-3841-9EC7-E90F1C41B92E}"/>
              </a:ext>
            </a:extLst>
          </p:cNvPr>
          <p:cNvSpPr txBox="1"/>
          <p:nvPr/>
        </p:nvSpPr>
        <p:spPr>
          <a:xfrm>
            <a:off x="6151938" y="1365685"/>
            <a:ext cx="1040670" cy="400110"/>
          </a:xfrm>
          <a:prstGeom prst="rect">
            <a:avLst/>
          </a:prstGeom>
          <a:noFill/>
        </p:spPr>
        <p:txBody>
          <a:bodyPr wrap="none" rtlCol="0">
            <a:spAutoFit/>
          </a:bodyPr>
          <a:lstStyle/>
          <a:p>
            <a:r>
              <a:rPr lang="en-US" sz="2000" dirty="0">
                <a:latin typeface="Helvetica" pitchFamily="2" charset="0"/>
              </a:rPr>
              <a:t>Results</a:t>
            </a:r>
          </a:p>
        </p:txBody>
      </p:sp>
      <p:sp>
        <p:nvSpPr>
          <p:cNvPr id="36" name="TextBox 35">
            <a:extLst>
              <a:ext uri="{FF2B5EF4-FFF2-40B4-BE49-F238E27FC236}">
                <a16:creationId xmlns:a16="http://schemas.microsoft.com/office/drawing/2014/main" id="{D2C6CF83-68FD-2148-8C25-661800944CDA}"/>
              </a:ext>
            </a:extLst>
          </p:cNvPr>
          <p:cNvSpPr txBox="1"/>
          <p:nvPr/>
        </p:nvSpPr>
        <p:spPr>
          <a:xfrm>
            <a:off x="6151938" y="201820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7" name="TextBox 36">
            <a:extLst>
              <a:ext uri="{FF2B5EF4-FFF2-40B4-BE49-F238E27FC236}">
                <a16:creationId xmlns:a16="http://schemas.microsoft.com/office/drawing/2014/main" id="{48892326-9EC0-A44B-A64F-4DAAB97B60CC}"/>
              </a:ext>
            </a:extLst>
          </p:cNvPr>
          <p:cNvSpPr txBox="1"/>
          <p:nvPr/>
        </p:nvSpPr>
        <p:spPr>
          <a:xfrm>
            <a:off x="6151938" y="2670721"/>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8" name="TextBox 37">
            <a:extLst>
              <a:ext uri="{FF2B5EF4-FFF2-40B4-BE49-F238E27FC236}">
                <a16:creationId xmlns:a16="http://schemas.microsoft.com/office/drawing/2014/main" id="{0A0027DF-D7FF-A848-A829-0E2FF9B2F833}"/>
              </a:ext>
            </a:extLst>
          </p:cNvPr>
          <p:cNvSpPr txBox="1"/>
          <p:nvPr/>
        </p:nvSpPr>
        <p:spPr>
          <a:xfrm>
            <a:off x="6151938" y="3400179"/>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9" name="TextBox 38">
            <a:extLst>
              <a:ext uri="{FF2B5EF4-FFF2-40B4-BE49-F238E27FC236}">
                <a16:creationId xmlns:a16="http://schemas.microsoft.com/office/drawing/2014/main" id="{548377C8-6F62-E34A-B378-FDE61F6E443A}"/>
              </a:ext>
            </a:extLst>
          </p:cNvPr>
          <p:cNvSpPr txBox="1"/>
          <p:nvPr/>
        </p:nvSpPr>
        <p:spPr>
          <a:xfrm>
            <a:off x="6151938" y="3975757"/>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0" name="TextBox 39">
            <a:extLst>
              <a:ext uri="{FF2B5EF4-FFF2-40B4-BE49-F238E27FC236}">
                <a16:creationId xmlns:a16="http://schemas.microsoft.com/office/drawing/2014/main" id="{BDE03635-CAC7-F04C-A3DC-11C316933186}"/>
              </a:ext>
            </a:extLst>
          </p:cNvPr>
          <p:cNvSpPr txBox="1"/>
          <p:nvPr/>
        </p:nvSpPr>
        <p:spPr>
          <a:xfrm>
            <a:off x="6151938" y="4628275"/>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1" name="TextBox 40">
            <a:extLst>
              <a:ext uri="{FF2B5EF4-FFF2-40B4-BE49-F238E27FC236}">
                <a16:creationId xmlns:a16="http://schemas.microsoft.com/office/drawing/2014/main" id="{A5EC2922-19D0-6949-AD78-6B66277B6277}"/>
              </a:ext>
            </a:extLst>
          </p:cNvPr>
          <p:cNvSpPr txBox="1"/>
          <p:nvPr/>
        </p:nvSpPr>
        <p:spPr>
          <a:xfrm>
            <a:off x="6151938" y="528079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2" name="TextBox 41">
            <a:extLst>
              <a:ext uri="{FF2B5EF4-FFF2-40B4-BE49-F238E27FC236}">
                <a16:creationId xmlns:a16="http://schemas.microsoft.com/office/drawing/2014/main" id="{9DAFB233-7A7C-8841-869E-05025CF6E0A4}"/>
              </a:ext>
            </a:extLst>
          </p:cNvPr>
          <p:cNvSpPr txBox="1"/>
          <p:nvPr/>
        </p:nvSpPr>
        <p:spPr>
          <a:xfrm>
            <a:off x="6151938" y="5933310"/>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4" name="Rounded Rectangle 43">
            <a:extLst>
              <a:ext uri="{FF2B5EF4-FFF2-40B4-BE49-F238E27FC236}">
                <a16:creationId xmlns:a16="http://schemas.microsoft.com/office/drawing/2014/main" id="{5A765037-9694-6D45-94A9-7E0439C63E6A}"/>
              </a:ext>
            </a:extLst>
          </p:cNvPr>
          <p:cNvSpPr/>
          <p:nvPr/>
        </p:nvSpPr>
        <p:spPr>
          <a:xfrm>
            <a:off x="8009263" y="3323239"/>
            <a:ext cx="346701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Multiverse</a:t>
            </a:r>
          </a:p>
          <a:p>
            <a:pPr algn="ctr"/>
            <a:r>
              <a:rPr lang="en-US" sz="1600" i="1" dirty="0">
                <a:solidFill>
                  <a:sysClr val="windowText" lastClr="000000"/>
                </a:solidFill>
                <a:latin typeface="Helvetica" pitchFamily="2" charset="0"/>
              </a:rPr>
              <a:t>All possible versions of dataset </a:t>
            </a:r>
          </a:p>
        </p:txBody>
      </p:sp>
      <p:sp>
        <p:nvSpPr>
          <p:cNvPr id="46" name="Right Brace 45">
            <a:extLst>
              <a:ext uri="{FF2B5EF4-FFF2-40B4-BE49-F238E27FC236}">
                <a16:creationId xmlns:a16="http://schemas.microsoft.com/office/drawing/2014/main" id="{3198F2A9-882A-1145-A012-98127F615F48}"/>
              </a:ext>
            </a:extLst>
          </p:cNvPr>
          <p:cNvSpPr/>
          <p:nvPr/>
        </p:nvSpPr>
        <p:spPr>
          <a:xfrm>
            <a:off x="7192608" y="1221277"/>
            <a:ext cx="816655" cy="527159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30A89733-BED0-E14B-AD9F-3D9A142465F9}"/>
              </a:ext>
            </a:extLst>
          </p:cNvPr>
          <p:cNvSpPr txBox="1"/>
          <p:nvPr/>
        </p:nvSpPr>
        <p:spPr>
          <a:xfrm>
            <a:off x="838200" y="3323239"/>
            <a:ext cx="9144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Raw Data   </a:t>
            </a:r>
          </a:p>
        </p:txBody>
      </p:sp>
      <p:sp>
        <p:nvSpPr>
          <p:cNvPr id="49" name="TextBox 48">
            <a:extLst>
              <a:ext uri="{FF2B5EF4-FFF2-40B4-BE49-F238E27FC236}">
                <a16:creationId xmlns:a16="http://schemas.microsoft.com/office/drawing/2014/main" id="{D1DE5C04-168E-5B46-A1CE-C618C878EF2E}"/>
              </a:ext>
            </a:extLst>
          </p:cNvPr>
          <p:cNvSpPr txBox="1"/>
          <p:nvPr/>
        </p:nvSpPr>
        <p:spPr>
          <a:xfrm>
            <a:off x="2466861" y="2144428"/>
            <a:ext cx="83298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Exclude</a:t>
            </a:r>
          </a:p>
        </p:txBody>
      </p:sp>
      <p:sp>
        <p:nvSpPr>
          <p:cNvPr id="50" name="TextBox 49">
            <a:extLst>
              <a:ext uri="{FF2B5EF4-FFF2-40B4-BE49-F238E27FC236}">
                <a16:creationId xmlns:a16="http://schemas.microsoft.com/office/drawing/2014/main" id="{E3614989-D8E3-3A49-BC01-C629577B9F80}"/>
              </a:ext>
            </a:extLst>
          </p:cNvPr>
          <p:cNvSpPr txBox="1"/>
          <p:nvPr/>
        </p:nvSpPr>
        <p:spPr>
          <a:xfrm>
            <a:off x="2487167" y="5342348"/>
            <a:ext cx="792368"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Include</a:t>
            </a:r>
          </a:p>
        </p:txBody>
      </p:sp>
      <p:sp>
        <p:nvSpPr>
          <p:cNvPr id="51" name="TextBox 50">
            <a:extLst>
              <a:ext uri="{FF2B5EF4-FFF2-40B4-BE49-F238E27FC236}">
                <a16:creationId xmlns:a16="http://schemas.microsoft.com/office/drawing/2014/main" id="{129A9A0D-CC3F-394B-A714-8FF6F00D05C0}"/>
              </a:ext>
            </a:extLst>
          </p:cNvPr>
          <p:cNvSpPr txBox="1"/>
          <p:nvPr/>
        </p:nvSpPr>
        <p:spPr>
          <a:xfrm>
            <a:off x="1815211" y="3708009"/>
            <a:ext cx="968525"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Outliers?</a:t>
            </a:r>
          </a:p>
        </p:txBody>
      </p:sp>
      <p:sp>
        <p:nvSpPr>
          <p:cNvPr id="52" name="TextBox 51">
            <a:extLst>
              <a:ext uri="{FF2B5EF4-FFF2-40B4-BE49-F238E27FC236}">
                <a16:creationId xmlns:a16="http://schemas.microsoft.com/office/drawing/2014/main" id="{753EC10B-F5BE-FC41-B89B-81231F2081D1}"/>
              </a:ext>
            </a:extLst>
          </p:cNvPr>
          <p:cNvSpPr txBox="1"/>
          <p:nvPr/>
        </p:nvSpPr>
        <p:spPr>
          <a:xfrm>
            <a:off x="3334654" y="2460360"/>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3" name="TextBox 52">
            <a:extLst>
              <a:ext uri="{FF2B5EF4-FFF2-40B4-BE49-F238E27FC236}">
                <a16:creationId xmlns:a16="http://schemas.microsoft.com/office/drawing/2014/main" id="{56068BDE-DE2B-2649-9406-AB41CB0D88B2}"/>
              </a:ext>
            </a:extLst>
          </p:cNvPr>
          <p:cNvSpPr txBox="1"/>
          <p:nvPr/>
        </p:nvSpPr>
        <p:spPr>
          <a:xfrm>
            <a:off x="4092653" y="1792389"/>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4" name="TextBox 53">
            <a:extLst>
              <a:ext uri="{FF2B5EF4-FFF2-40B4-BE49-F238E27FC236}">
                <a16:creationId xmlns:a16="http://schemas.microsoft.com/office/drawing/2014/main" id="{3E093D9C-158E-EF48-B13C-D52CF89A51F9}"/>
              </a:ext>
            </a:extLst>
          </p:cNvPr>
          <p:cNvSpPr txBox="1"/>
          <p:nvPr/>
        </p:nvSpPr>
        <p:spPr>
          <a:xfrm>
            <a:off x="3964417" y="3146160"/>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
        <p:nvSpPr>
          <p:cNvPr id="55" name="TextBox 54">
            <a:extLst>
              <a:ext uri="{FF2B5EF4-FFF2-40B4-BE49-F238E27FC236}">
                <a16:creationId xmlns:a16="http://schemas.microsoft.com/office/drawing/2014/main" id="{D1196552-3746-1444-BA2A-D21914E077AC}"/>
              </a:ext>
            </a:extLst>
          </p:cNvPr>
          <p:cNvSpPr txBox="1"/>
          <p:nvPr/>
        </p:nvSpPr>
        <p:spPr>
          <a:xfrm>
            <a:off x="3333331" y="5003794"/>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6" name="TextBox 55">
            <a:extLst>
              <a:ext uri="{FF2B5EF4-FFF2-40B4-BE49-F238E27FC236}">
                <a16:creationId xmlns:a16="http://schemas.microsoft.com/office/drawing/2014/main" id="{CE2682E7-AB07-9F40-B302-189EC431DCE4}"/>
              </a:ext>
            </a:extLst>
          </p:cNvPr>
          <p:cNvSpPr txBox="1"/>
          <p:nvPr/>
        </p:nvSpPr>
        <p:spPr>
          <a:xfrm>
            <a:off x="4078001" y="4339097"/>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7" name="TextBox 56">
            <a:extLst>
              <a:ext uri="{FF2B5EF4-FFF2-40B4-BE49-F238E27FC236}">
                <a16:creationId xmlns:a16="http://schemas.microsoft.com/office/drawing/2014/main" id="{E49191D4-B33F-A74B-8ECE-3AE864DB0250}"/>
              </a:ext>
            </a:extLst>
          </p:cNvPr>
          <p:cNvSpPr txBox="1"/>
          <p:nvPr/>
        </p:nvSpPr>
        <p:spPr>
          <a:xfrm>
            <a:off x="3969372" y="5668575"/>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Tree>
    <p:extLst>
      <p:ext uri="{BB962C8B-B14F-4D97-AF65-F5344CB8AC3E}">
        <p14:creationId xmlns:p14="http://schemas.microsoft.com/office/powerpoint/2010/main" val="33380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4" grpId="0" animBg="1"/>
      <p:bldP spid="46" grpId="0" animBg="1"/>
      <p:bldP spid="48" grpId="0"/>
      <p:bldP spid="49" grpId="0"/>
      <p:bldP spid="50" grpId="0"/>
      <p:bldP spid="51" grpId="0"/>
      <p:bldP spid="52" grpId="0"/>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harvest &amp;amp; store cherries (plus, our 3 favorite cherry recipes) -  Sage Creations Organic Farm">
            <a:extLst>
              <a:ext uri="{FF2B5EF4-FFF2-40B4-BE49-F238E27FC236}">
                <a16:creationId xmlns:a16="http://schemas.microsoft.com/office/drawing/2014/main" id="{0EBCE293-D365-3C41-89D7-525D0BF0FC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igeon Holed Photograph by Rae Tucker">
            <a:extLst>
              <a:ext uri="{FF2B5EF4-FFF2-40B4-BE49-F238E27FC236}">
                <a16:creationId xmlns:a16="http://schemas.microsoft.com/office/drawing/2014/main" id="{445DD669-99C4-2A44-BE8F-E24A6DDAC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10" r="1032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8802FBE7-BC5F-9D42-91D3-77BF6DCFC390}"/>
              </a:ext>
            </a:extLst>
          </p:cNvPr>
          <p:cNvSpPr/>
          <p:nvPr/>
        </p:nvSpPr>
        <p:spPr>
          <a:xfrm>
            <a:off x="1219200" y="496819"/>
            <a:ext cx="3657600" cy="659952"/>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p:txBody>
      </p:sp>
      <p:sp>
        <p:nvSpPr>
          <p:cNvPr id="8" name="Rounded Rectangle 7">
            <a:extLst>
              <a:ext uri="{FF2B5EF4-FFF2-40B4-BE49-F238E27FC236}">
                <a16:creationId xmlns:a16="http://schemas.microsoft.com/office/drawing/2014/main" id="{9C3C6EB3-AE54-164A-BB0F-19C4DA8D53F9}"/>
              </a:ext>
            </a:extLst>
          </p:cNvPr>
          <p:cNvSpPr/>
          <p:nvPr/>
        </p:nvSpPr>
        <p:spPr>
          <a:xfrm>
            <a:off x="7647541" y="496819"/>
            <a:ext cx="3657600" cy="659952"/>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p:txBody>
      </p:sp>
      <p:sp>
        <p:nvSpPr>
          <p:cNvPr id="4" name="Rectangle 3">
            <a:extLst>
              <a:ext uri="{FF2B5EF4-FFF2-40B4-BE49-F238E27FC236}">
                <a16:creationId xmlns:a16="http://schemas.microsoft.com/office/drawing/2014/main" id="{872A056F-DF7D-0940-903A-F608341E1094}"/>
              </a:ext>
            </a:extLst>
          </p:cNvPr>
          <p:cNvSpPr/>
          <p:nvPr/>
        </p:nvSpPr>
        <p:spPr>
          <a:xfrm>
            <a:off x="5490706" y="2767281"/>
            <a:ext cx="1210588" cy="1323439"/>
          </a:xfrm>
          <a:prstGeom prst="rect">
            <a:avLst/>
          </a:prstGeom>
        </p:spPr>
        <p:txBody>
          <a:bodyPr wrap="none">
            <a:spAutoFit/>
          </a:bodyPr>
          <a:lstStyle/>
          <a:p>
            <a:r>
              <a:rPr lang="en-US" sz="8000" dirty="0"/>
              <a:t>⚠️</a:t>
            </a:r>
          </a:p>
        </p:txBody>
      </p:sp>
    </p:spTree>
    <p:extLst>
      <p:ext uri="{BB962C8B-B14F-4D97-AF65-F5344CB8AC3E}">
        <p14:creationId xmlns:p14="http://schemas.microsoft.com/office/powerpoint/2010/main" val="15026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A01BC0E-CE93-EA4C-8317-377B02EED57E}"/>
              </a:ext>
            </a:extLst>
          </p:cNvPr>
          <p:cNvGrpSpPr/>
          <p:nvPr/>
        </p:nvGrpSpPr>
        <p:grpSpPr>
          <a:xfrm>
            <a:off x="840916" y="2694637"/>
            <a:ext cx="3678716" cy="3728548"/>
            <a:chOff x="838200" y="1221277"/>
            <a:chExt cx="5323271" cy="5271598"/>
          </a:xfrm>
        </p:grpSpPr>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23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78AA565-CACC-4745-B316-B7646120A3C3}"/>
              </a:ext>
            </a:extLst>
          </p:cNvPr>
          <p:cNvGrpSpPr/>
          <p:nvPr/>
        </p:nvGrpSpPr>
        <p:grpSpPr>
          <a:xfrm>
            <a:off x="6544933" y="2694637"/>
            <a:ext cx="3678716" cy="3728548"/>
            <a:chOff x="838200" y="1221277"/>
            <a:chExt cx="5323271" cy="5271598"/>
          </a:xfrm>
        </p:grpSpPr>
        <p:pic>
          <p:nvPicPr>
            <p:cNvPr id="40" name="Graphic 39" descr="Table">
              <a:extLst>
                <a:ext uri="{FF2B5EF4-FFF2-40B4-BE49-F238E27FC236}">
                  <a16:creationId xmlns:a16="http://schemas.microsoft.com/office/drawing/2014/main" id="{0C51E68C-DC56-BB47-B360-4AE0373DC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1" name="Graphic 40" descr="Table">
              <a:extLst>
                <a:ext uri="{FF2B5EF4-FFF2-40B4-BE49-F238E27FC236}">
                  <a16:creationId xmlns:a16="http://schemas.microsoft.com/office/drawing/2014/main" id="{313431A8-4600-7946-A3F9-B44DBA0704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42" name="Straight Arrow Connector 41">
              <a:extLst>
                <a:ext uri="{FF2B5EF4-FFF2-40B4-BE49-F238E27FC236}">
                  <a16:creationId xmlns:a16="http://schemas.microsoft.com/office/drawing/2014/main" id="{8AD90711-50EC-2B4C-89C2-DE9F5D2B19F7}"/>
                </a:ext>
              </a:extLst>
            </p:cNvPr>
            <p:cNvCxnSpPr>
              <a:cxnSpLocks/>
              <a:stCxn id="40" idx="3"/>
              <a:endCxn id="41" idx="1"/>
            </p:cNvCxnSpPr>
            <p:nvPr/>
          </p:nvCxnSpPr>
          <p:spPr>
            <a:xfrm flipV="1">
              <a:off x="1752600" y="2592877"/>
              <a:ext cx="792368" cy="1264199"/>
            </a:xfrm>
            <a:prstGeom prst="straightConnector1">
              <a:avLst/>
            </a:prstGeom>
            <a:solidFill>
              <a:schemeClr val="tx1"/>
            </a:solid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Table">
              <a:extLst>
                <a:ext uri="{FF2B5EF4-FFF2-40B4-BE49-F238E27FC236}">
                  <a16:creationId xmlns:a16="http://schemas.microsoft.com/office/drawing/2014/main" id="{B1950A45-AB20-1045-ADF2-484E79106B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44" name="Graphic 43" descr="Table">
              <a:extLst>
                <a:ext uri="{FF2B5EF4-FFF2-40B4-BE49-F238E27FC236}">
                  <a16:creationId xmlns:a16="http://schemas.microsoft.com/office/drawing/2014/main" id="{C923C343-3F8D-DC4A-93CE-411483FB0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45" name="Straight Arrow Connector 44">
              <a:extLst>
                <a:ext uri="{FF2B5EF4-FFF2-40B4-BE49-F238E27FC236}">
                  <a16:creationId xmlns:a16="http://schemas.microsoft.com/office/drawing/2014/main" id="{30E76071-FCF2-7745-88B3-F18238C0D263}"/>
                </a:ext>
              </a:extLst>
            </p:cNvPr>
            <p:cNvCxnSpPr>
              <a:endCxn id="43" idx="1"/>
            </p:cNvCxnSpPr>
            <p:nvPr/>
          </p:nvCxnSpPr>
          <p:spPr>
            <a:xfrm flipV="1">
              <a:off x="3230768" y="2249977"/>
              <a:ext cx="748301" cy="3429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7E0425-A635-BA40-9FCE-6A8F10C34359}"/>
                </a:ext>
              </a:extLst>
            </p:cNvPr>
            <p:cNvCxnSpPr>
              <a:cxnSpLocks/>
              <a:endCxn id="44" idx="1"/>
            </p:cNvCxnSpPr>
            <p:nvPr/>
          </p:nvCxnSpPr>
          <p:spPr>
            <a:xfrm>
              <a:off x="3230768" y="2592877"/>
              <a:ext cx="748301" cy="34290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Table">
              <a:extLst>
                <a:ext uri="{FF2B5EF4-FFF2-40B4-BE49-F238E27FC236}">
                  <a16:creationId xmlns:a16="http://schemas.microsoft.com/office/drawing/2014/main" id="{470C2043-5217-B446-A101-719F7FEA5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5671" y="1221277"/>
              <a:ext cx="685800" cy="685800"/>
            </a:xfrm>
            <a:prstGeom prst="rect">
              <a:avLst/>
            </a:prstGeom>
          </p:spPr>
        </p:pic>
        <p:pic>
          <p:nvPicPr>
            <p:cNvPr id="48" name="Graphic 47" descr="Table">
              <a:extLst>
                <a:ext uri="{FF2B5EF4-FFF2-40B4-BE49-F238E27FC236}">
                  <a16:creationId xmlns:a16="http://schemas.microsoft.com/office/drawing/2014/main" id="{3B384F2A-A464-D541-80CE-EA57CAEA7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49" name="Straight Arrow Connector 48">
              <a:extLst>
                <a:ext uri="{FF2B5EF4-FFF2-40B4-BE49-F238E27FC236}">
                  <a16:creationId xmlns:a16="http://schemas.microsoft.com/office/drawing/2014/main" id="{CA309B3E-8C29-AC4C-9631-155C5182883D}"/>
                </a:ext>
              </a:extLst>
            </p:cNvPr>
            <p:cNvCxnSpPr>
              <a:cxnSpLocks/>
              <a:stCxn id="43" idx="3"/>
              <a:endCxn id="47" idx="1"/>
            </p:cNvCxnSpPr>
            <p:nvPr/>
          </p:nvCxnSpPr>
          <p:spPr>
            <a:xfrm flipV="1">
              <a:off x="4664869" y="1564177"/>
              <a:ext cx="810802" cy="6858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A94F60-1C63-1E4A-B8E3-C54AA6B23886}"/>
                </a:ext>
              </a:extLst>
            </p:cNvPr>
            <p:cNvCxnSpPr>
              <a:cxnSpLocks/>
              <a:stCxn id="43" idx="3"/>
              <a:endCxn id="48"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able">
              <a:extLst>
                <a:ext uri="{FF2B5EF4-FFF2-40B4-BE49-F238E27FC236}">
                  <a16:creationId xmlns:a16="http://schemas.microsoft.com/office/drawing/2014/main" id="{5930AA3B-7249-C943-9053-1381D57442FF}"/>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5475671" y="2592877"/>
              <a:ext cx="685800" cy="685800"/>
            </a:xfrm>
            <a:prstGeom prst="rect">
              <a:avLst/>
            </a:prstGeom>
          </p:spPr>
        </p:pic>
        <p:cxnSp>
          <p:nvCxnSpPr>
            <p:cNvPr id="52" name="Straight Arrow Connector 51">
              <a:extLst>
                <a:ext uri="{FF2B5EF4-FFF2-40B4-BE49-F238E27FC236}">
                  <a16:creationId xmlns:a16="http://schemas.microsoft.com/office/drawing/2014/main" id="{99FE15B3-58D4-D141-A12B-9E1F5F26E908}"/>
                </a:ext>
              </a:extLst>
            </p:cNvPr>
            <p:cNvCxnSpPr>
              <a:cxnSpLocks/>
              <a:stCxn id="44" idx="3"/>
              <a:endCxn id="68"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605EDE-61B0-FC44-93C6-DDCA6C6294A0}"/>
                </a:ext>
              </a:extLst>
            </p:cNvPr>
            <p:cNvCxnSpPr>
              <a:cxnSpLocks/>
              <a:stCxn id="44" idx="3"/>
              <a:endCxn id="51" idx="1"/>
            </p:cNvCxnSpPr>
            <p:nvPr/>
          </p:nvCxnSpPr>
          <p:spPr>
            <a:xfrm>
              <a:off x="4664869" y="2935777"/>
              <a:ext cx="810802" cy="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Table">
              <a:extLst>
                <a:ext uri="{FF2B5EF4-FFF2-40B4-BE49-F238E27FC236}">
                  <a16:creationId xmlns:a16="http://schemas.microsoft.com/office/drawing/2014/main" id="{9BEE2C05-FF5A-A54D-95BC-54007AFA6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55" name="Graphic 54" descr="Table">
              <a:extLst>
                <a:ext uri="{FF2B5EF4-FFF2-40B4-BE49-F238E27FC236}">
                  <a16:creationId xmlns:a16="http://schemas.microsoft.com/office/drawing/2014/main" id="{B64BDD1A-4D9C-5640-8C81-A40F2B7D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56" name="Graphic 55" descr="Table">
              <a:extLst>
                <a:ext uri="{FF2B5EF4-FFF2-40B4-BE49-F238E27FC236}">
                  <a16:creationId xmlns:a16="http://schemas.microsoft.com/office/drawing/2014/main" id="{95310F09-5B7F-694E-A416-3D5A711172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57" name="Straight Arrow Connector 56">
              <a:extLst>
                <a:ext uri="{FF2B5EF4-FFF2-40B4-BE49-F238E27FC236}">
                  <a16:creationId xmlns:a16="http://schemas.microsoft.com/office/drawing/2014/main" id="{6BC2AB5A-C3E3-8648-87B2-8D4FF15E8293}"/>
                </a:ext>
              </a:extLst>
            </p:cNvPr>
            <p:cNvCxnSpPr>
              <a:endCxn id="55"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AE8604A-C0D5-564C-A77F-7830509F49A3}"/>
                </a:ext>
              </a:extLst>
            </p:cNvPr>
            <p:cNvCxnSpPr>
              <a:cxnSpLocks/>
              <a:endCxn id="56"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54BDB29-612A-944B-A056-1F9DFDADD461}"/>
                </a:ext>
              </a:extLst>
            </p:cNvPr>
            <p:cNvGrpSpPr/>
            <p:nvPr/>
          </p:nvGrpSpPr>
          <p:grpSpPr>
            <a:xfrm>
              <a:off x="5475671" y="3268663"/>
              <a:ext cx="685800" cy="1176826"/>
              <a:chOff x="7822265" y="3194800"/>
              <a:chExt cx="685800" cy="1176826"/>
            </a:xfrm>
          </p:grpSpPr>
          <p:pic>
            <p:nvPicPr>
              <p:cNvPr id="68" name="Graphic 67" descr="Table">
                <a:extLst>
                  <a:ext uri="{FF2B5EF4-FFF2-40B4-BE49-F238E27FC236}">
                    <a16:creationId xmlns:a16="http://schemas.microsoft.com/office/drawing/2014/main" id="{C1BF26C7-243B-AC4F-9B3C-8A821B3FEA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69" name="Graphic 68" descr="Table">
                <a:extLst>
                  <a:ext uri="{FF2B5EF4-FFF2-40B4-BE49-F238E27FC236}">
                    <a16:creationId xmlns:a16="http://schemas.microsoft.com/office/drawing/2014/main" id="{74035C69-CACA-ED41-8DD2-6478510651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60" name="Graphic 59" descr="Table">
              <a:extLst>
                <a:ext uri="{FF2B5EF4-FFF2-40B4-BE49-F238E27FC236}">
                  <a16:creationId xmlns:a16="http://schemas.microsoft.com/office/drawing/2014/main" id="{5EEDD51E-75F7-EB44-838B-DE5E7E702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4469301"/>
              <a:ext cx="685800" cy="685800"/>
            </a:xfrm>
            <a:prstGeom prst="rect">
              <a:avLst/>
            </a:prstGeom>
          </p:spPr>
        </p:pic>
        <p:cxnSp>
          <p:nvCxnSpPr>
            <p:cNvPr id="61" name="Straight Arrow Connector 60">
              <a:extLst>
                <a:ext uri="{FF2B5EF4-FFF2-40B4-BE49-F238E27FC236}">
                  <a16:creationId xmlns:a16="http://schemas.microsoft.com/office/drawing/2014/main" id="{DA2015EA-3855-D243-908C-0B05FD2CA56F}"/>
                </a:ext>
              </a:extLst>
            </p:cNvPr>
            <p:cNvCxnSpPr>
              <a:cxnSpLocks/>
              <a:stCxn id="55" idx="3"/>
              <a:endCxn id="69"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30F0E0-95F6-BA48-A33F-56EBE9814587}"/>
                </a:ext>
              </a:extLst>
            </p:cNvPr>
            <p:cNvCxnSpPr>
              <a:cxnSpLocks/>
              <a:stCxn id="55" idx="3"/>
              <a:endCxn id="60" idx="1"/>
            </p:cNvCxnSpPr>
            <p:nvPr/>
          </p:nvCxnSpPr>
          <p:spPr>
            <a:xfrm>
              <a:off x="4664869" y="4788389"/>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Table">
              <a:extLst>
                <a:ext uri="{FF2B5EF4-FFF2-40B4-BE49-F238E27FC236}">
                  <a16:creationId xmlns:a16="http://schemas.microsoft.com/office/drawing/2014/main" id="{9DAA6E52-4FE7-8A41-AC74-8183D43B66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64" name="Graphic 63" descr="Table">
              <a:extLst>
                <a:ext uri="{FF2B5EF4-FFF2-40B4-BE49-F238E27FC236}">
                  <a16:creationId xmlns:a16="http://schemas.microsoft.com/office/drawing/2014/main" id="{3FF3619B-B9F8-2D45-8059-6E660F9BB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65" name="Straight Arrow Connector 64">
              <a:extLst>
                <a:ext uri="{FF2B5EF4-FFF2-40B4-BE49-F238E27FC236}">
                  <a16:creationId xmlns:a16="http://schemas.microsoft.com/office/drawing/2014/main" id="{1B06C2EB-4D28-C646-9699-BEF4F8E6CF29}"/>
                </a:ext>
              </a:extLst>
            </p:cNvPr>
            <p:cNvCxnSpPr>
              <a:cxnSpLocks/>
              <a:stCxn id="56" idx="3"/>
              <a:endCxn id="63"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440009-D2EE-DA40-B45D-57E8845D7186}"/>
                </a:ext>
              </a:extLst>
            </p:cNvPr>
            <p:cNvCxnSpPr>
              <a:cxnSpLocks/>
              <a:stCxn id="56" idx="3"/>
              <a:endCxn id="64"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EE7522-D8A5-D347-9938-55E9511868F7}"/>
                </a:ext>
              </a:extLst>
            </p:cNvPr>
            <p:cNvCxnSpPr>
              <a:cxnSpLocks/>
              <a:stCxn id="40" idx="3"/>
              <a:endCxn id="54"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6DF1F0E-C11B-D74F-873F-C3B63FE9E606}"/>
              </a:ext>
            </a:extLst>
          </p:cNvPr>
          <p:cNvSpPr/>
          <p:nvPr/>
        </p:nvSpPr>
        <p:spPr>
          <a:xfrm>
            <a:off x="4493969" y="2646203"/>
            <a:ext cx="697627" cy="707886"/>
          </a:xfrm>
          <a:prstGeom prst="rect">
            <a:avLst/>
          </a:prstGeom>
        </p:spPr>
        <p:txBody>
          <a:bodyPr wrap="none" anchor="t">
            <a:spAutoFit/>
          </a:bodyPr>
          <a:lstStyle/>
          <a:p>
            <a:pPr algn="ctr"/>
            <a:r>
              <a:rPr lang="en-US" sz="4000" dirty="0"/>
              <a:t>😬</a:t>
            </a:r>
          </a:p>
        </p:txBody>
      </p:sp>
      <p:sp>
        <p:nvSpPr>
          <p:cNvPr id="79" name="Rectangle 78">
            <a:extLst>
              <a:ext uri="{FF2B5EF4-FFF2-40B4-BE49-F238E27FC236}">
                <a16:creationId xmlns:a16="http://schemas.microsoft.com/office/drawing/2014/main" id="{2525100E-E497-ED4E-A35A-E2A021144E5A}"/>
              </a:ext>
            </a:extLst>
          </p:cNvPr>
          <p:cNvSpPr/>
          <p:nvPr/>
        </p:nvSpPr>
        <p:spPr>
          <a:xfrm>
            <a:off x="4463473" y="4957537"/>
            <a:ext cx="697627" cy="707886"/>
          </a:xfrm>
          <a:prstGeom prst="rect">
            <a:avLst/>
          </a:prstGeom>
        </p:spPr>
        <p:txBody>
          <a:bodyPr wrap="none" anchor="t">
            <a:spAutoFit/>
          </a:bodyPr>
          <a:lstStyle/>
          <a:p>
            <a:pPr algn="ctr"/>
            <a:r>
              <a:rPr lang="en-US" sz="4000" dirty="0"/>
              <a:t>😬</a:t>
            </a:r>
          </a:p>
        </p:txBody>
      </p:sp>
      <p:sp>
        <p:nvSpPr>
          <p:cNvPr id="80" name="Rectangle 79">
            <a:extLst>
              <a:ext uri="{FF2B5EF4-FFF2-40B4-BE49-F238E27FC236}">
                <a16:creationId xmlns:a16="http://schemas.microsoft.com/office/drawing/2014/main" id="{85D7D9E0-2BB0-E34B-82FF-B4F5DA22BE9D}"/>
              </a:ext>
            </a:extLst>
          </p:cNvPr>
          <p:cNvSpPr/>
          <p:nvPr/>
        </p:nvSpPr>
        <p:spPr>
          <a:xfrm>
            <a:off x="4463472" y="3637869"/>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8" name="Rectangle 87">
            <a:extLst>
              <a:ext uri="{FF2B5EF4-FFF2-40B4-BE49-F238E27FC236}">
                <a16:creationId xmlns:a16="http://schemas.microsoft.com/office/drawing/2014/main" id="{CE2F8A2C-4F4F-EB47-BE8F-B1E994927B42}"/>
              </a:ext>
            </a:extLst>
          </p:cNvPr>
          <p:cNvSpPr/>
          <p:nvPr/>
        </p:nvSpPr>
        <p:spPr>
          <a:xfrm>
            <a:off x="11077392" y="4558911"/>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9" name="Right Brace 88">
            <a:extLst>
              <a:ext uri="{FF2B5EF4-FFF2-40B4-BE49-F238E27FC236}">
                <a16:creationId xmlns:a16="http://schemas.microsoft.com/office/drawing/2014/main" id="{DFB0B9C9-AC76-CB46-A0AB-5A90AA2E2828}"/>
              </a:ext>
            </a:extLst>
          </p:cNvPr>
          <p:cNvSpPr/>
          <p:nvPr/>
        </p:nvSpPr>
        <p:spPr>
          <a:xfrm>
            <a:off x="10258138" y="3286353"/>
            <a:ext cx="845162" cy="3136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6D11A407-6934-D64E-A7F1-3202BCC64A6A}"/>
              </a:ext>
            </a:extLst>
          </p:cNvPr>
          <p:cNvSpPr/>
          <p:nvPr/>
        </p:nvSpPr>
        <p:spPr>
          <a:xfrm>
            <a:off x="1219200" y="496819"/>
            <a:ext cx="3657600" cy="1097280"/>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a:p>
            <a:pPr algn="ctr"/>
            <a:r>
              <a:rPr lang="en-US" sz="1600" i="1" dirty="0">
                <a:solidFill>
                  <a:schemeClr val="tx1"/>
                </a:solidFill>
                <a:latin typeface="Helvetica" pitchFamily="2" charset="0"/>
              </a:rPr>
              <a:t>Selectively reporting the analysis that shows your preferred result</a:t>
            </a:r>
          </a:p>
        </p:txBody>
      </p:sp>
      <p:sp>
        <p:nvSpPr>
          <p:cNvPr id="94" name="Rounded Rectangle 93">
            <a:extLst>
              <a:ext uri="{FF2B5EF4-FFF2-40B4-BE49-F238E27FC236}">
                <a16:creationId xmlns:a16="http://schemas.microsoft.com/office/drawing/2014/main" id="{6B59238F-0E9F-AD47-AE6B-CF56DB342D78}"/>
              </a:ext>
            </a:extLst>
          </p:cNvPr>
          <p:cNvSpPr/>
          <p:nvPr/>
        </p:nvSpPr>
        <p:spPr>
          <a:xfrm>
            <a:off x="7647541" y="496819"/>
            <a:ext cx="3657600" cy="1097280"/>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a:p>
            <a:pPr algn="ctr"/>
            <a:r>
              <a:rPr lang="en-US" sz="1600" i="1" dirty="0">
                <a:solidFill>
                  <a:schemeClr val="bg1"/>
                </a:solidFill>
                <a:latin typeface="Helvetica" pitchFamily="2" charset="0"/>
              </a:rPr>
              <a:t>Becoming constrained by overly rigid analysis criteria</a:t>
            </a:r>
          </a:p>
        </p:txBody>
      </p:sp>
      <p:sp>
        <p:nvSpPr>
          <p:cNvPr id="73" name="Rectangle 72">
            <a:extLst>
              <a:ext uri="{FF2B5EF4-FFF2-40B4-BE49-F238E27FC236}">
                <a16:creationId xmlns:a16="http://schemas.microsoft.com/office/drawing/2014/main" id="{AC2CDD23-4388-EE4F-98AB-2B642191BFAA}"/>
              </a:ext>
            </a:extLst>
          </p:cNvPr>
          <p:cNvSpPr/>
          <p:nvPr/>
        </p:nvSpPr>
        <p:spPr>
          <a:xfrm>
            <a:off x="10696813" y="2665235"/>
            <a:ext cx="697627" cy="707886"/>
          </a:xfrm>
          <a:prstGeom prst="rect">
            <a:avLst/>
          </a:prstGeom>
        </p:spPr>
        <p:txBody>
          <a:bodyPr wrap="none" anchor="t">
            <a:spAutoFit/>
          </a:bodyPr>
          <a:lstStyle/>
          <a:p>
            <a:pPr algn="ctr"/>
            <a:r>
              <a:rPr lang="en-US" sz="4000" dirty="0"/>
              <a:t>😬</a:t>
            </a:r>
          </a:p>
        </p:txBody>
      </p:sp>
      <p:sp>
        <p:nvSpPr>
          <p:cNvPr id="74" name="Rectangle 73">
            <a:extLst>
              <a:ext uri="{FF2B5EF4-FFF2-40B4-BE49-F238E27FC236}">
                <a16:creationId xmlns:a16="http://schemas.microsoft.com/office/drawing/2014/main" id="{0938DC14-2CC6-BA46-A636-8409F91CE9C4}"/>
              </a:ext>
            </a:extLst>
          </p:cNvPr>
          <p:cNvSpPr/>
          <p:nvPr/>
        </p:nvSpPr>
        <p:spPr>
          <a:xfrm>
            <a:off x="10138781" y="2661638"/>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Tree>
    <p:extLst>
      <p:ext uri="{BB962C8B-B14F-4D97-AF65-F5344CB8AC3E}">
        <p14:creationId xmlns:p14="http://schemas.microsoft.com/office/powerpoint/2010/main" val="5300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8" grpId="0"/>
      <p:bldP spid="89" grpId="0" animBg="1"/>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6CDD8-8F70-364F-8E0A-F46A50AB3E84}"/>
              </a:ext>
            </a:extLst>
          </p:cNvPr>
          <p:cNvSpPr>
            <a:spLocks noGrp="1"/>
          </p:cNvSpPr>
          <p:nvPr>
            <p:ph sz="half" idx="1"/>
          </p:nvPr>
        </p:nvSpPr>
        <p:spPr>
          <a:xfrm>
            <a:off x="838200" y="1253331"/>
            <a:ext cx="5527040" cy="4351338"/>
          </a:xfrm>
        </p:spPr>
        <p:txBody>
          <a:bodyPr>
            <a:normAutofit/>
          </a:bodyPr>
          <a:lstStyle/>
          <a:p>
            <a:pPr marL="0" indent="0">
              <a:buNone/>
            </a:pPr>
            <a:r>
              <a:rPr lang="en-US" sz="2400" b="1" dirty="0">
                <a:latin typeface="Helvetica" panose="020B0604020202020204" pitchFamily="34" charset="0"/>
                <a:cs typeface="Helvetica" panose="020B0604020202020204" pitchFamily="34" charset="0"/>
              </a:rPr>
              <a:t>Transparently</a:t>
            </a:r>
            <a:r>
              <a:rPr lang="en-US" sz="2400" dirty="0">
                <a:latin typeface="Helvetica" panose="020B0604020202020204" pitchFamily="34" charset="0"/>
                <a:cs typeface="Helvetica" panose="020B0604020202020204" pitchFamily="34" charset="0"/>
              </a:rPr>
              <a:t> and </a:t>
            </a:r>
            <a:r>
              <a:rPr lang="en-US" sz="2400" b="1" dirty="0">
                <a:latin typeface="Helvetica" panose="020B0604020202020204" pitchFamily="34" charset="0"/>
                <a:cs typeface="Helvetica" panose="020B0604020202020204" pitchFamily="34" charset="0"/>
              </a:rPr>
              <a:t>systematically</a:t>
            </a:r>
            <a:r>
              <a:rPr lang="en-US" sz="2400" dirty="0">
                <a:latin typeface="Helvetica" panose="020B0604020202020204" pitchFamily="34" charset="0"/>
                <a:cs typeface="Helvetica" panose="020B0604020202020204" pitchFamily="34" charset="0"/>
              </a:rPr>
              <a:t> analyze the whole multiverse</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Transparency reduces </a:t>
            </a:r>
            <a:r>
              <a:rPr lang="en-US" sz="2400" b="1" dirty="0">
                <a:latin typeface="Helvetica" panose="020B0604020202020204" pitchFamily="34" charset="0"/>
                <a:cs typeface="Helvetica" panose="020B0604020202020204" pitchFamily="34" charset="0"/>
              </a:rPr>
              <a:t>cherry-picking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Systematically handling decisions reduces </a:t>
            </a:r>
            <a:r>
              <a:rPr lang="en-US" sz="2400" b="1" dirty="0">
                <a:latin typeface="Helvetica" panose="020B0604020202020204" pitchFamily="34" charset="0"/>
                <a:cs typeface="Helvetica" panose="020B0604020202020204" pitchFamily="34" charset="0"/>
              </a:rPr>
              <a:t>pigeonholing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Assess </a:t>
            </a:r>
            <a:r>
              <a:rPr lang="en-US" sz="2400" b="1" dirty="0">
                <a:latin typeface="Helvetica" panose="020B0604020202020204" pitchFamily="34" charset="0"/>
                <a:cs typeface="Helvetica" panose="020B0604020202020204" pitchFamily="34" charset="0"/>
              </a:rPr>
              <a:t>robustness </a:t>
            </a:r>
            <a:r>
              <a:rPr lang="en-US" sz="2400" dirty="0">
                <a:latin typeface="Helvetica" panose="020B0604020202020204" pitchFamily="34" charset="0"/>
                <a:cs typeface="Helvetica" panose="020B0604020202020204" pitchFamily="34" charset="0"/>
              </a:rPr>
              <a:t>and increase </a:t>
            </a:r>
            <a:r>
              <a:rPr lang="en-US" sz="2400" b="1" dirty="0">
                <a:latin typeface="Helvetica" panose="020B0604020202020204" pitchFamily="34" charset="0"/>
                <a:cs typeface="Helvetica" panose="020B0604020202020204" pitchFamily="34" charset="0"/>
              </a:rPr>
              <a:t>efficient use of resources</a:t>
            </a:r>
            <a:endParaRPr lang="en-US" sz="2400" dirty="0">
              <a:latin typeface="Helvetica" panose="020B0604020202020204" pitchFamily="34" charset="0"/>
              <a:cs typeface="Helvetica" panose="020B0604020202020204" pitchFamily="34" charset="0"/>
            </a:endParaRPr>
          </a:p>
        </p:txBody>
      </p:sp>
      <p:pic>
        <p:nvPicPr>
          <p:cNvPr id="57" name="Graphic 56" descr="Table">
            <a:extLst>
              <a:ext uri="{FF2B5EF4-FFF2-40B4-BE49-F238E27FC236}">
                <a16:creationId xmlns:a16="http://schemas.microsoft.com/office/drawing/2014/main" id="{01279A58-6CEE-B34F-B764-CBE804E1E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240" y="3765001"/>
            <a:ext cx="914400" cy="914400"/>
          </a:xfrm>
          <a:prstGeom prst="rect">
            <a:avLst/>
          </a:prstGeom>
        </p:spPr>
      </p:pic>
      <p:pic>
        <p:nvPicPr>
          <p:cNvPr id="58" name="Graphic 57" descr="Table">
            <a:extLst>
              <a:ext uri="{FF2B5EF4-FFF2-40B4-BE49-F238E27FC236}">
                <a16:creationId xmlns:a16="http://schemas.microsoft.com/office/drawing/2014/main" id="{C9B05DD2-69FE-A248-92B5-285FEA091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2615102"/>
            <a:ext cx="685800" cy="685800"/>
          </a:xfrm>
          <a:prstGeom prst="rect">
            <a:avLst/>
          </a:prstGeom>
        </p:spPr>
      </p:pic>
      <p:cxnSp>
        <p:nvCxnSpPr>
          <p:cNvPr id="59" name="Straight Arrow Connector 58">
            <a:extLst>
              <a:ext uri="{FF2B5EF4-FFF2-40B4-BE49-F238E27FC236}">
                <a16:creationId xmlns:a16="http://schemas.microsoft.com/office/drawing/2014/main" id="{E9C4ED0D-3B10-D849-9F85-708ED49684BB}"/>
              </a:ext>
            </a:extLst>
          </p:cNvPr>
          <p:cNvCxnSpPr>
            <a:cxnSpLocks/>
            <a:stCxn id="57" idx="3"/>
            <a:endCxn id="58" idx="1"/>
          </p:cNvCxnSpPr>
          <p:nvPr/>
        </p:nvCxnSpPr>
        <p:spPr>
          <a:xfrm flipV="1">
            <a:off x="7279640" y="2958002"/>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Table">
            <a:extLst>
              <a:ext uri="{FF2B5EF4-FFF2-40B4-BE49-F238E27FC236}">
                <a16:creationId xmlns:a16="http://schemas.microsoft.com/office/drawing/2014/main" id="{49463505-6FC4-4641-AD46-F67856808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272202"/>
            <a:ext cx="685800" cy="685800"/>
          </a:xfrm>
          <a:prstGeom prst="rect">
            <a:avLst/>
          </a:prstGeom>
        </p:spPr>
      </p:pic>
      <p:pic>
        <p:nvPicPr>
          <p:cNvPr id="61" name="Graphic 60" descr="Table">
            <a:extLst>
              <a:ext uri="{FF2B5EF4-FFF2-40B4-BE49-F238E27FC236}">
                <a16:creationId xmlns:a16="http://schemas.microsoft.com/office/drawing/2014/main" id="{A63F87CB-606E-8645-8E96-C9F6F820C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958002"/>
            <a:ext cx="685800" cy="685800"/>
          </a:xfrm>
          <a:prstGeom prst="rect">
            <a:avLst/>
          </a:prstGeom>
        </p:spPr>
      </p:pic>
      <p:cxnSp>
        <p:nvCxnSpPr>
          <p:cNvPr id="62" name="Straight Arrow Connector 61">
            <a:extLst>
              <a:ext uri="{FF2B5EF4-FFF2-40B4-BE49-F238E27FC236}">
                <a16:creationId xmlns:a16="http://schemas.microsoft.com/office/drawing/2014/main" id="{474D7F80-371A-624F-8C00-2A54B7ACA220}"/>
              </a:ext>
            </a:extLst>
          </p:cNvPr>
          <p:cNvCxnSpPr>
            <a:cxnSpLocks/>
            <a:endCxn id="60" idx="1"/>
          </p:cNvCxnSpPr>
          <p:nvPr/>
        </p:nvCxnSpPr>
        <p:spPr>
          <a:xfrm flipV="1">
            <a:off x="8757808" y="26151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97B398-C419-894B-8EF3-86FDEFCBEDF5}"/>
              </a:ext>
            </a:extLst>
          </p:cNvPr>
          <p:cNvCxnSpPr>
            <a:cxnSpLocks/>
            <a:endCxn id="61" idx="1"/>
          </p:cNvCxnSpPr>
          <p:nvPr/>
        </p:nvCxnSpPr>
        <p:spPr>
          <a:xfrm>
            <a:off x="8757808" y="29580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Table">
            <a:extLst>
              <a:ext uri="{FF2B5EF4-FFF2-40B4-BE49-F238E27FC236}">
                <a16:creationId xmlns:a16="http://schemas.microsoft.com/office/drawing/2014/main" id="{DEE30377-677F-7B4A-82D5-B6BD8ABBC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1586402"/>
            <a:ext cx="685800" cy="685800"/>
          </a:xfrm>
          <a:prstGeom prst="rect">
            <a:avLst/>
          </a:prstGeom>
        </p:spPr>
      </p:pic>
      <p:pic>
        <p:nvPicPr>
          <p:cNvPr id="65" name="Graphic 64" descr="Table">
            <a:extLst>
              <a:ext uri="{FF2B5EF4-FFF2-40B4-BE49-F238E27FC236}">
                <a16:creationId xmlns:a16="http://schemas.microsoft.com/office/drawing/2014/main" id="{DEBD9475-35B1-DE47-A52A-EF705E595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296014"/>
            <a:ext cx="685800" cy="685800"/>
          </a:xfrm>
          <a:prstGeom prst="rect">
            <a:avLst/>
          </a:prstGeom>
        </p:spPr>
      </p:pic>
      <p:cxnSp>
        <p:nvCxnSpPr>
          <p:cNvPr id="66" name="Straight Arrow Connector 65">
            <a:extLst>
              <a:ext uri="{FF2B5EF4-FFF2-40B4-BE49-F238E27FC236}">
                <a16:creationId xmlns:a16="http://schemas.microsoft.com/office/drawing/2014/main" id="{BF2F6293-0E9A-A843-9415-70B668D1108F}"/>
              </a:ext>
            </a:extLst>
          </p:cNvPr>
          <p:cNvCxnSpPr>
            <a:cxnSpLocks/>
            <a:stCxn id="60" idx="3"/>
            <a:endCxn id="64" idx="1"/>
          </p:cNvCxnSpPr>
          <p:nvPr/>
        </p:nvCxnSpPr>
        <p:spPr>
          <a:xfrm flipV="1">
            <a:off x="10191909" y="1929302"/>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BF25B4-370D-774A-B9F7-240679966E2B}"/>
              </a:ext>
            </a:extLst>
          </p:cNvPr>
          <p:cNvCxnSpPr>
            <a:cxnSpLocks/>
            <a:stCxn id="60" idx="3"/>
            <a:endCxn id="65" idx="1"/>
          </p:cNvCxnSpPr>
          <p:nvPr/>
        </p:nvCxnSpPr>
        <p:spPr>
          <a:xfrm>
            <a:off x="10191909" y="26151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Table">
            <a:extLst>
              <a:ext uri="{FF2B5EF4-FFF2-40B4-BE49-F238E27FC236}">
                <a16:creationId xmlns:a16="http://schemas.microsoft.com/office/drawing/2014/main" id="{0F37B12C-871F-B54A-9D24-035B3A6150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958002"/>
            <a:ext cx="685800" cy="685800"/>
          </a:xfrm>
          <a:prstGeom prst="rect">
            <a:avLst/>
          </a:prstGeom>
        </p:spPr>
      </p:pic>
      <p:cxnSp>
        <p:nvCxnSpPr>
          <p:cNvPr id="69" name="Straight Arrow Connector 68">
            <a:extLst>
              <a:ext uri="{FF2B5EF4-FFF2-40B4-BE49-F238E27FC236}">
                <a16:creationId xmlns:a16="http://schemas.microsoft.com/office/drawing/2014/main" id="{FA3B5A4F-82CC-D64C-870D-207166436947}"/>
              </a:ext>
            </a:extLst>
          </p:cNvPr>
          <p:cNvCxnSpPr>
            <a:cxnSpLocks/>
            <a:stCxn id="61" idx="3"/>
            <a:endCxn id="77" idx="1"/>
          </p:cNvCxnSpPr>
          <p:nvPr/>
        </p:nvCxnSpPr>
        <p:spPr>
          <a:xfrm>
            <a:off x="10191909" y="3300902"/>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F3B386-D5CB-7148-A053-279E37930BAD}"/>
              </a:ext>
            </a:extLst>
          </p:cNvPr>
          <p:cNvCxnSpPr>
            <a:cxnSpLocks/>
            <a:stCxn id="61" idx="3"/>
            <a:endCxn id="68" idx="1"/>
          </p:cNvCxnSpPr>
          <p:nvPr/>
        </p:nvCxnSpPr>
        <p:spPr>
          <a:xfrm>
            <a:off x="10191909" y="33009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Table">
            <a:extLst>
              <a:ext uri="{FF2B5EF4-FFF2-40B4-BE49-F238E27FC236}">
                <a16:creationId xmlns:a16="http://schemas.microsoft.com/office/drawing/2014/main" id="{12528682-2B3F-B046-B780-B580FAD3E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5153514"/>
            <a:ext cx="685800" cy="685800"/>
          </a:xfrm>
          <a:prstGeom prst="rect">
            <a:avLst/>
          </a:prstGeom>
        </p:spPr>
      </p:pic>
      <p:pic>
        <p:nvPicPr>
          <p:cNvPr id="72" name="Graphic 71" descr="Table">
            <a:extLst>
              <a:ext uri="{FF2B5EF4-FFF2-40B4-BE49-F238E27FC236}">
                <a16:creationId xmlns:a16="http://schemas.microsoft.com/office/drawing/2014/main" id="{E62D7E0D-CDBB-9C40-A757-163B8D751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4810614"/>
            <a:ext cx="685800" cy="685800"/>
          </a:xfrm>
          <a:prstGeom prst="rect">
            <a:avLst/>
          </a:prstGeom>
        </p:spPr>
      </p:pic>
      <p:pic>
        <p:nvPicPr>
          <p:cNvPr id="73" name="Graphic 72" descr="Table">
            <a:extLst>
              <a:ext uri="{FF2B5EF4-FFF2-40B4-BE49-F238E27FC236}">
                <a16:creationId xmlns:a16="http://schemas.microsoft.com/office/drawing/2014/main" id="{C2ED52F8-180B-F84F-B84B-25D0E486B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5496414"/>
            <a:ext cx="685800" cy="685800"/>
          </a:xfrm>
          <a:prstGeom prst="rect">
            <a:avLst/>
          </a:prstGeom>
        </p:spPr>
      </p:pic>
      <p:cxnSp>
        <p:nvCxnSpPr>
          <p:cNvPr id="74" name="Straight Arrow Connector 73">
            <a:extLst>
              <a:ext uri="{FF2B5EF4-FFF2-40B4-BE49-F238E27FC236}">
                <a16:creationId xmlns:a16="http://schemas.microsoft.com/office/drawing/2014/main" id="{99E0FD6E-BC06-8641-A621-E183EC990A6D}"/>
              </a:ext>
            </a:extLst>
          </p:cNvPr>
          <p:cNvCxnSpPr>
            <a:cxnSpLocks/>
            <a:endCxn id="72" idx="1"/>
          </p:cNvCxnSpPr>
          <p:nvPr/>
        </p:nvCxnSpPr>
        <p:spPr>
          <a:xfrm flipV="1">
            <a:off x="8757808" y="51535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503522-3BA9-DE4B-98DA-B0724497DAD1}"/>
              </a:ext>
            </a:extLst>
          </p:cNvPr>
          <p:cNvCxnSpPr>
            <a:cxnSpLocks/>
            <a:endCxn id="73" idx="1"/>
          </p:cNvCxnSpPr>
          <p:nvPr/>
        </p:nvCxnSpPr>
        <p:spPr>
          <a:xfrm>
            <a:off x="8757808" y="54964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AE3E8F8-65B7-7B4D-B2C3-DC805CB6FC91}"/>
              </a:ext>
            </a:extLst>
          </p:cNvPr>
          <p:cNvGrpSpPr/>
          <p:nvPr/>
        </p:nvGrpSpPr>
        <p:grpSpPr>
          <a:xfrm>
            <a:off x="11002711" y="3633788"/>
            <a:ext cx="685800" cy="1176826"/>
            <a:chOff x="7822265" y="3194800"/>
            <a:chExt cx="685800" cy="1176826"/>
          </a:xfrm>
          <a:solidFill>
            <a:schemeClr val="accent3"/>
          </a:solidFill>
        </p:grpSpPr>
        <p:pic>
          <p:nvPicPr>
            <p:cNvPr id="77" name="Graphic 76" descr="Table">
              <a:extLst>
                <a:ext uri="{FF2B5EF4-FFF2-40B4-BE49-F238E27FC236}">
                  <a16:creationId xmlns:a16="http://schemas.microsoft.com/office/drawing/2014/main" id="{F6225CF5-97BF-0B44-BC53-BD8056C152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194800"/>
              <a:ext cx="685800" cy="685800"/>
            </a:xfrm>
            <a:prstGeom prst="rect">
              <a:avLst/>
            </a:prstGeom>
          </p:spPr>
        </p:pic>
        <p:pic>
          <p:nvPicPr>
            <p:cNvPr id="78" name="Graphic 77" descr="Table">
              <a:extLst>
                <a:ext uri="{FF2B5EF4-FFF2-40B4-BE49-F238E27FC236}">
                  <a16:creationId xmlns:a16="http://schemas.microsoft.com/office/drawing/2014/main" id="{B7AA798E-8EB4-5846-AE58-3B4B2CC49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685826"/>
              <a:ext cx="685800" cy="685800"/>
            </a:xfrm>
            <a:prstGeom prst="rect">
              <a:avLst/>
            </a:prstGeom>
          </p:spPr>
        </p:pic>
      </p:grpSp>
      <p:pic>
        <p:nvPicPr>
          <p:cNvPr id="79" name="Graphic 78" descr="Table">
            <a:extLst>
              <a:ext uri="{FF2B5EF4-FFF2-40B4-BE49-F238E27FC236}">
                <a16:creationId xmlns:a16="http://schemas.microsoft.com/office/drawing/2014/main" id="{0220E8B7-AF62-8B42-A2C1-2680E257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4834426"/>
            <a:ext cx="685800" cy="685800"/>
          </a:xfrm>
          <a:prstGeom prst="rect">
            <a:avLst/>
          </a:prstGeom>
        </p:spPr>
      </p:pic>
      <p:cxnSp>
        <p:nvCxnSpPr>
          <p:cNvPr id="80" name="Straight Arrow Connector 79">
            <a:extLst>
              <a:ext uri="{FF2B5EF4-FFF2-40B4-BE49-F238E27FC236}">
                <a16:creationId xmlns:a16="http://schemas.microsoft.com/office/drawing/2014/main" id="{86D16D21-45DD-4D4A-9A51-FA63D7E009F2}"/>
              </a:ext>
            </a:extLst>
          </p:cNvPr>
          <p:cNvCxnSpPr>
            <a:cxnSpLocks/>
            <a:stCxn id="72" idx="3"/>
            <a:endCxn id="78" idx="1"/>
          </p:cNvCxnSpPr>
          <p:nvPr/>
        </p:nvCxnSpPr>
        <p:spPr>
          <a:xfrm flipV="1">
            <a:off x="10191909" y="4467714"/>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CF2EE4-88DE-014C-ABCF-B033103DF176}"/>
              </a:ext>
            </a:extLst>
          </p:cNvPr>
          <p:cNvCxnSpPr>
            <a:cxnSpLocks/>
            <a:stCxn id="72" idx="3"/>
            <a:endCxn id="79" idx="1"/>
          </p:cNvCxnSpPr>
          <p:nvPr/>
        </p:nvCxnSpPr>
        <p:spPr>
          <a:xfrm>
            <a:off x="10191909" y="51535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Table">
            <a:extLst>
              <a:ext uri="{FF2B5EF4-FFF2-40B4-BE49-F238E27FC236}">
                <a16:creationId xmlns:a16="http://schemas.microsoft.com/office/drawing/2014/main" id="{9B938FA1-0F52-5449-A465-C59B0CA47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6172200"/>
            <a:ext cx="685800" cy="685800"/>
          </a:xfrm>
          <a:prstGeom prst="rect">
            <a:avLst/>
          </a:prstGeom>
        </p:spPr>
      </p:pic>
      <p:pic>
        <p:nvPicPr>
          <p:cNvPr id="83" name="Graphic 82" descr="Table">
            <a:extLst>
              <a:ext uri="{FF2B5EF4-FFF2-40B4-BE49-F238E27FC236}">
                <a16:creationId xmlns:a16="http://schemas.microsoft.com/office/drawing/2014/main" id="{EB83013C-9618-C84A-BF15-219B7D96B0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5496414"/>
            <a:ext cx="685800" cy="685800"/>
          </a:xfrm>
          <a:prstGeom prst="rect">
            <a:avLst/>
          </a:prstGeom>
        </p:spPr>
      </p:pic>
      <p:cxnSp>
        <p:nvCxnSpPr>
          <p:cNvPr id="84" name="Straight Arrow Connector 83">
            <a:extLst>
              <a:ext uri="{FF2B5EF4-FFF2-40B4-BE49-F238E27FC236}">
                <a16:creationId xmlns:a16="http://schemas.microsoft.com/office/drawing/2014/main" id="{58574C1A-E072-FD44-AA6D-810311F78E0E}"/>
              </a:ext>
            </a:extLst>
          </p:cNvPr>
          <p:cNvCxnSpPr>
            <a:cxnSpLocks/>
            <a:stCxn id="73" idx="3"/>
            <a:endCxn id="82" idx="1"/>
          </p:cNvCxnSpPr>
          <p:nvPr/>
        </p:nvCxnSpPr>
        <p:spPr>
          <a:xfrm>
            <a:off x="10191909" y="5839314"/>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6DEBA41-E58A-D745-BCC4-2EAADFE76783}"/>
              </a:ext>
            </a:extLst>
          </p:cNvPr>
          <p:cNvCxnSpPr>
            <a:cxnSpLocks/>
            <a:stCxn id="73" idx="3"/>
            <a:endCxn id="83" idx="1"/>
          </p:cNvCxnSpPr>
          <p:nvPr/>
        </p:nvCxnSpPr>
        <p:spPr>
          <a:xfrm>
            <a:off x="10191909" y="58393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674A9B-15DD-9F49-9C81-C1D1C37FDA3D}"/>
              </a:ext>
            </a:extLst>
          </p:cNvPr>
          <p:cNvCxnSpPr>
            <a:cxnSpLocks/>
            <a:stCxn id="57" idx="3"/>
            <a:endCxn id="71" idx="1"/>
          </p:cNvCxnSpPr>
          <p:nvPr/>
        </p:nvCxnSpPr>
        <p:spPr>
          <a:xfrm>
            <a:off x="7279640" y="4222201"/>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EABF0C2-7A6D-D042-B405-43DFE28F1966}"/>
              </a:ext>
            </a:extLst>
          </p:cNvPr>
          <p:cNvSpPr txBox="1"/>
          <p:nvPr/>
        </p:nvSpPr>
        <p:spPr>
          <a:xfrm>
            <a:off x="0" y="5997260"/>
            <a:ext cx="4691270" cy="830997"/>
          </a:xfrm>
          <a:prstGeom prst="rect">
            <a:avLst/>
          </a:prstGeom>
          <a:noFill/>
        </p:spPr>
        <p:txBody>
          <a:bodyPr wrap="square" rtlCol="0" anchor="t">
            <a:spAutoFit/>
          </a:bodyPr>
          <a:lstStyle/>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(2019a)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endParaRPr lang="en-US" sz="1200" i="1"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(2019b) </a:t>
            </a:r>
            <a:r>
              <a:rPr lang="en-US" sz="1200" i="1" dirty="0">
                <a:solidFill>
                  <a:schemeClr val="bg2">
                    <a:lumMod val="50000"/>
                  </a:schemeClr>
                </a:solidFill>
                <a:latin typeface="Helvetica" pitchFamily="2" charset="0"/>
                <a:ea typeface="Helvetica Neue Thin" charset="0"/>
                <a:cs typeface="Helvetica Neue Thin" charset="0"/>
              </a:rPr>
              <a:t>Psychological Science</a:t>
            </a:r>
          </a:p>
          <a:p>
            <a:pPr marL="285750" indent="-285750"/>
            <a:r>
              <a:rPr lang="en-US" sz="1200" dirty="0" err="1">
                <a:solidFill>
                  <a:schemeClr val="bg2">
                    <a:lumMod val="50000"/>
                  </a:schemeClr>
                </a:solidFill>
                <a:latin typeface="Helvetica" pitchFamily="2" charset="0"/>
                <a:ea typeface="Helvetica Neue Thin" charset="0"/>
                <a:cs typeface="Helvetica Neue Thin" charset="0"/>
              </a:rPr>
              <a:t>Steegen</a:t>
            </a:r>
            <a:r>
              <a:rPr lang="en-US" sz="1200" dirty="0">
                <a:solidFill>
                  <a:schemeClr val="bg2">
                    <a:lumMod val="50000"/>
                  </a:schemeClr>
                </a:solidFill>
                <a:latin typeface="Helvetica" pitchFamily="2" charset="0"/>
                <a:ea typeface="Helvetica Neue Thin" charset="0"/>
                <a:cs typeface="Helvetica Neue Thin" charset="0"/>
              </a:rPr>
              <a:t> et al. (2015) </a:t>
            </a:r>
            <a:r>
              <a:rPr lang="en-US" sz="1200" i="1" dirty="0">
                <a:solidFill>
                  <a:schemeClr val="bg2">
                    <a:lumMod val="50000"/>
                  </a:schemeClr>
                </a:solidFill>
                <a:latin typeface="Helvetica" pitchFamily="2" charset="0"/>
                <a:ea typeface="Helvetica Neue Thin" charset="0"/>
                <a:cs typeface="Helvetica Neue Thin" charset="0"/>
              </a:rPr>
              <a:t>Perspectives on Psychological Science</a:t>
            </a:r>
            <a:endParaRPr lang="en-US" sz="1200"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Simonsohn</a:t>
            </a:r>
            <a:r>
              <a:rPr lang="en-US" sz="1200" dirty="0">
                <a:solidFill>
                  <a:schemeClr val="bg2">
                    <a:lumMod val="50000"/>
                  </a:schemeClr>
                </a:solidFill>
                <a:latin typeface="Helvetica" pitchFamily="2" charset="0"/>
                <a:ea typeface="Helvetica Neue Thin" charset="0"/>
                <a:cs typeface="Helvetica Neue Thin" charset="0"/>
              </a:rPr>
              <a:t> et al. (2020)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r>
              <a:rPr lang="en-US" sz="1200" dirty="0">
                <a:solidFill>
                  <a:schemeClr val="bg2">
                    <a:lumMod val="50000"/>
                  </a:schemeClr>
                </a:solidFill>
                <a:latin typeface="Helvetica" pitchFamily="2" charset="0"/>
                <a:ea typeface="Helvetica Neue Thin" charset="0"/>
                <a:cs typeface="Helvetica Neue Thin" charset="0"/>
              </a:rPr>
              <a:t> </a:t>
            </a:r>
          </a:p>
        </p:txBody>
      </p:sp>
    </p:spTree>
    <p:extLst>
      <p:ext uri="{BB962C8B-B14F-4D97-AF65-F5344CB8AC3E}">
        <p14:creationId xmlns:p14="http://schemas.microsoft.com/office/powerpoint/2010/main" val="68551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C75818-2F89-4646-9B1A-DDBF61202E9C}"/>
              </a:ext>
            </a:extLst>
          </p:cNvPr>
          <p:cNvGrpSpPr/>
          <p:nvPr/>
        </p:nvGrpSpPr>
        <p:grpSpPr>
          <a:xfrm>
            <a:off x="2535674" y="816640"/>
            <a:ext cx="7315200" cy="1100057"/>
            <a:chOff x="2438400" y="2000770"/>
            <a:chExt cx="7315200" cy="1100057"/>
          </a:xfrm>
        </p:grpSpPr>
        <p:sp>
          <p:nvSpPr>
            <p:cNvPr id="83" name="Rounded Rectangle 82">
              <a:extLst>
                <a:ext uri="{FF2B5EF4-FFF2-40B4-BE49-F238E27FC236}">
                  <a16:creationId xmlns:a16="http://schemas.microsoft.com/office/drawing/2014/main" id="{B1C15C1D-37AB-2549-BE7F-F84E6A2FF8B0}"/>
                </a:ext>
              </a:extLst>
            </p:cNvPr>
            <p:cNvSpPr/>
            <p:nvPr/>
          </p:nvSpPr>
          <p:spPr>
            <a:xfrm>
              <a:off x="2438400" y="2003547"/>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Non-Arbitrary</a:t>
              </a:r>
            </a:p>
            <a:p>
              <a:pPr algn="ctr"/>
              <a:r>
                <a:rPr lang="en-US" sz="1600" i="1" dirty="0">
                  <a:solidFill>
                    <a:sysClr val="windowText" lastClr="000000"/>
                  </a:solidFill>
                  <a:latin typeface="Helvetica" pitchFamily="2" charset="0"/>
                </a:rPr>
                <a:t>Some alternatives better than others</a:t>
              </a:r>
            </a:p>
          </p:txBody>
        </p:sp>
        <p:sp>
          <p:nvSpPr>
            <p:cNvPr id="87" name="Rounded Rectangle 86">
              <a:extLst>
                <a:ext uri="{FF2B5EF4-FFF2-40B4-BE49-F238E27FC236}">
                  <a16:creationId xmlns:a16="http://schemas.microsoft.com/office/drawing/2014/main" id="{7F45BE83-7D2D-CF4C-9FD6-B75F3139DE26}"/>
                </a:ext>
              </a:extLst>
            </p:cNvPr>
            <p:cNvSpPr/>
            <p:nvPr/>
          </p:nvSpPr>
          <p:spPr>
            <a:xfrm>
              <a:off x="6096000" y="2000770"/>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Arbitrary</a:t>
              </a:r>
            </a:p>
            <a:p>
              <a:pPr algn="ctr"/>
              <a:r>
                <a:rPr lang="en-US" sz="1600" i="1" dirty="0">
                  <a:solidFill>
                    <a:sysClr val="windowText" lastClr="000000"/>
                  </a:solidFill>
                  <a:latin typeface="Helvetica" pitchFamily="2" charset="0"/>
                </a:rPr>
                <a:t>Equally defensible alternatives</a:t>
              </a:r>
            </a:p>
          </p:txBody>
        </p:sp>
      </p:grpSp>
      <p:sp>
        <p:nvSpPr>
          <p:cNvPr id="15" name="Rectangle 14">
            <a:extLst>
              <a:ext uri="{FF2B5EF4-FFF2-40B4-BE49-F238E27FC236}">
                <a16:creationId xmlns:a16="http://schemas.microsoft.com/office/drawing/2014/main" id="{105BF408-B60B-524F-AB0B-8909B17E0F3D}"/>
              </a:ext>
            </a:extLst>
          </p:cNvPr>
          <p:cNvSpPr/>
          <p:nvPr/>
        </p:nvSpPr>
        <p:spPr>
          <a:xfrm>
            <a:off x="9477559"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6" name="Rectangle 15">
            <a:extLst>
              <a:ext uri="{FF2B5EF4-FFF2-40B4-BE49-F238E27FC236}">
                <a16:creationId xmlns:a16="http://schemas.microsoft.com/office/drawing/2014/main" id="{D944C098-3979-EF44-BBFF-617F40E4DDAA}"/>
              </a:ext>
            </a:extLst>
          </p:cNvPr>
          <p:cNvSpPr/>
          <p:nvPr/>
        </p:nvSpPr>
        <p:spPr>
          <a:xfrm>
            <a:off x="2016813"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4" name="TextBox 3">
            <a:extLst>
              <a:ext uri="{FF2B5EF4-FFF2-40B4-BE49-F238E27FC236}">
                <a16:creationId xmlns:a16="http://schemas.microsoft.com/office/drawing/2014/main" id="{C67CA71D-8C1F-111B-5745-C2D90C922AE8}"/>
              </a:ext>
            </a:extLst>
          </p:cNvPr>
          <p:cNvSpPr txBox="1"/>
          <p:nvPr/>
        </p:nvSpPr>
        <p:spPr>
          <a:xfrm>
            <a:off x="712073" y="2770002"/>
            <a:ext cx="9831538"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Lower quality measurement. </a:t>
            </a:r>
          </a:p>
          <a:p>
            <a:r>
              <a:rPr lang="en-US" sz="2000" dirty="0">
                <a:latin typeface="Helvetica" panose="020B0604020202020204" pitchFamily="34" charset="0"/>
                <a:cs typeface="Helvetica" panose="020B0604020202020204" pitchFamily="34" charset="0"/>
              </a:rPr>
              <a:t>data points that lower reliability/validity; individual indicators vs. composite measures.</a:t>
            </a:r>
            <a:endParaRPr lang="LID4096" sz="2000" b="1"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DBFF4F0-B1D2-0C3C-C1F2-EB4F11105DD2}"/>
              </a:ext>
            </a:extLst>
          </p:cNvPr>
          <p:cNvSpPr/>
          <p:nvPr/>
        </p:nvSpPr>
        <p:spPr>
          <a:xfrm flipH="1">
            <a:off x="0" y="2757302"/>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6" name="TextBox 5">
            <a:extLst>
              <a:ext uri="{FF2B5EF4-FFF2-40B4-BE49-F238E27FC236}">
                <a16:creationId xmlns:a16="http://schemas.microsoft.com/office/drawing/2014/main" id="{DFC55E21-49D9-0A2D-3171-4F54E5703340}"/>
              </a:ext>
            </a:extLst>
          </p:cNvPr>
          <p:cNvSpPr txBox="1"/>
          <p:nvPr/>
        </p:nvSpPr>
        <p:spPr>
          <a:xfrm>
            <a:off x="712073" y="3969490"/>
            <a:ext cx="7435241"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Different effects.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E.g., two- vs. three-way interactions; different sets of covariates.</a:t>
            </a:r>
            <a:endParaRPr lang="LID4096" sz="2000" b="1" dirty="0">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5D849C54-364F-81E8-D12E-747C6ECAA983}"/>
              </a:ext>
            </a:extLst>
          </p:cNvPr>
          <p:cNvSpPr/>
          <p:nvPr/>
        </p:nvSpPr>
        <p:spPr>
          <a:xfrm flipH="1">
            <a:off x="0" y="3956790"/>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2" name="TextBox 11">
            <a:extLst>
              <a:ext uri="{FF2B5EF4-FFF2-40B4-BE49-F238E27FC236}">
                <a16:creationId xmlns:a16="http://schemas.microsoft.com/office/drawing/2014/main" id="{E0B73919-C4A9-DDF5-5D25-3726E33AF3B6}"/>
              </a:ext>
            </a:extLst>
          </p:cNvPr>
          <p:cNvSpPr txBox="1"/>
          <p:nvPr/>
        </p:nvSpPr>
        <p:spPr>
          <a:xfrm>
            <a:off x="712073" y="5137389"/>
            <a:ext cx="6091989"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 power/precision. </a:t>
            </a:r>
          </a:p>
          <a:p>
            <a:r>
              <a:rPr lang="en-US" sz="2000" dirty="0">
                <a:latin typeface="Helvetica" panose="020B0604020202020204" pitchFamily="34" charset="0"/>
                <a:cs typeface="Helvetica" panose="020B0604020202020204" pitchFamily="34" charset="0"/>
              </a:rPr>
              <a:t>Decisions leading to sample sizes &lt; required power.</a:t>
            </a:r>
            <a:endParaRPr lang="LID4096" sz="2000" b="1" dirty="0">
              <a:latin typeface="Helvetica" panose="020B0604020202020204" pitchFamily="34" charset="0"/>
              <a:cs typeface="Helvetica" panose="020B0604020202020204" pitchFamily="34" charset="0"/>
            </a:endParaRPr>
          </a:p>
        </p:txBody>
      </p:sp>
      <p:sp>
        <p:nvSpPr>
          <p:cNvPr id="13" name="Rectangle 12">
            <a:extLst>
              <a:ext uri="{FF2B5EF4-FFF2-40B4-BE49-F238E27FC236}">
                <a16:creationId xmlns:a16="http://schemas.microsoft.com/office/drawing/2014/main" id="{62348A4D-4708-B349-434C-3B374A58412E}"/>
              </a:ext>
            </a:extLst>
          </p:cNvPr>
          <p:cNvSpPr/>
          <p:nvPr/>
        </p:nvSpPr>
        <p:spPr>
          <a:xfrm flipH="1">
            <a:off x="0" y="5124689"/>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9" name="TextBox 8">
            <a:extLst>
              <a:ext uri="{FF2B5EF4-FFF2-40B4-BE49-F238E27FC236}">
                <a16:creationId xmlns:a16="http://schemas.microsoft.com/office/drawing/2014/main" id="{EEC5FAF5-471F-13E8-7AA0-BCDB0ED5BCDA}"/>
              </a:ext>
            </a:extLst>
          </p:cNvPr>
          <p:cNvSpPr txBox="1"/>
          <p:nvPr/>
        </p:nvSpPr>
        <p:spPr>
          <a:xfrm>
            <a:off x="112595" y="6319391"/>
            <a:ext cx="6339384" cy="276999"/>
          </a:xfrm>
          <a:prstGeom prst="rect">
            <a:avLst/>
          </a:prstGeom>
          <a:noFill/>
        </p:spPr>
        <p:txBody>
          <a:bodyPr wrap="square">
            <a:spAutoFit/>
          </a:bodyPr>
          <a:lstStyle/>
          <a:p>
            <a:pPr marL="285750" indent="-285750"/>
            <a:r>
              <a:rPr lang="en-US" sz="1200" dirty="0">
                <a:solidFill>
                  <a:schemeClr val="bg2">
                    <a:lumMod val="50000"/>
                  </a:schemeClr>
                </a:solidFill>
                <a:latin typeface="Helvetica" pitchFamily="2" charset="0"/>
                <a:ea typeface="Helvetica Neue Thin" charset="0"/>
                <a:cs typeface="Helvetica Neue Thin" charset="0"/>
              </a:rPr>
              <a:t>Del Giudice et al. (2021) </a:t>
            </a:r>
            <a:r>
              <a:rPr lang="en-US" sz="1200" i="1" dirty="0">
                <a:solidFill>
                  <a:schemeClr val="bg2">
                    <a:lumMod val="50000"/>
                  </a:schemeClr>
                </a:solidFill>
                <a:latin typeface="Helvetica" pitchFamily="2" charset="0"/>
                <a:ea typeface="Helvetica Neue Thin" charset="0"/>
                <a:cs typeface="Helvetica Neue Thin" charset="0"/>
              </a:rPr>
              <a:t>Advances in Methods and Practices in Psychological Science </a:t>
            </a:r>
          </a:p>
        </p:txBody>
      </p:sp>
    </p:spTree>
    <p:extLst>
      <p:ext uri="{BB962C8B-B14F-4D97-AF65-F5344CB8AC3E}">
        <p14:creationId xmlns:p14="http://schemas.microsoft.com/office/powerpoint/2010/main" val="390659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P spid="6" grpId="0"/>
      <p:bldP spid="8"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38507F-DADB-B3B4-5CBA-76168E942EF7}"/>
              </a:ext>
            </a:extLst>
          </p:cNvPr>
          <p:cNvGrpSpPr/>
          <p:nvPr/>
        </p:nvGrpSpPr>
        <p:grpSpPr>
          <a:xfrm>
            <a:off x="9595692" y="4020821"/>
            <a:ext cx="2312837" cy="1518584"/>
            <a:chOff x="9603217" y="4280569"/>
            <a:chExt cx="2312837" cy="1518584"/>
          </a:xfrm>
        </p:grpSpPr>
        <p:sp>
          <p:nvSpPr>
            <p:cNvPr id="4" name="Rectangle 3">
              <a:extLst>
                <a:ext uri="{FF2B5EF4-FFF2-40B4-BE49-F238E27FC236}">
                  <a16:creationId xmlns:a16="http://schemas.microsoft.com/office/drawing/2014/main" id="{D53AA281-5D30-479D-18CE-14AEA5487427}"/>
                </a:ext>
              </a:extLst>
            </p:cNvPr>
            <p:cNvSpPr/>
            <p:nvPr/>
          </p:nvSpPr>
          <p:spPr>
            <a:xfrm>
              <a:off x="9603217" y="4280569"/>
              <a:ext cx="2312837" cy="584775"/>
            </a:xfrm>
            <a:prstGeom prst="rect">
              <a:avLst/>
            </a:prstGeom>
          </p:spPr>
          <p:txBody>
            <a:bodyPr wrap="square">
              <a:spAutoFit/>
            </a:bodyPr>
            <a:lstStyle/>
            <a:p>
              <a:pPr algn="ctr"/>
              <a:r>
                <a:rPr lang="en-US" sz="1600" dirty="0">
                  <a:solidFill>
                    <a:sysClr val="windowText" lastClr="000000"/>
                  </a:solidFill>
                  <a:latin typeface="Helvetica" pitchFamily="2" charset="0"/>
                </a:rPr>
                <a:t>4. Compile and display results</a:t>
              </a:r>
            </a:p>
          </p:txBody>
        </p:sp>
        <p:pic>
          <p:nvPicPr>
            <p:cNvPr id="5" name="Graphic 4" descr="Database">
              <a:extLst>
                <a:ext uri="{FF2B5EF4-FFF2-40B4-BE49-F238E27FC236}">
                  <a16:creationId xmlns:a16="http://schemas.microsoft.com/office/drawing/2014/main" id="{2D087439-6F74-6D0A-56B0-E5D6D2777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556" y="4884753"/>
              <a:ext cx="914400" cy="914400"/>
            </a:xfrm>
            <a:prstGeom prst="rect">
              <a:avLst/>
            </a:prstGeom>
          </p:spPr>
        </p:pic>
      </p:grpSp>
      <p:grpSp>
        <p:nvGrpSpPr>
          <p:cNvPr id="6" name="Group 5">
            <a:extLst>
              <a:ext uri="{FF2B5EF4-FFF2-40B4-BE49-F238E27FC236}">
                <a16:creationId xmlns:a16="http://schemas.microsoft.com/office/drawing/2014/main" id="{ACD80D4D-DA22-8F3F-3784-9AED57BBB9DC}"/>
              </a:ext>
            </a:extLst>
          </p:cNvPr>
          <p:cNvGrpSpPr/>
          <p:nvPr/>
        </p:nvGrpSpPr>
        <p:grpSpPr>
          <a:xfrm>
            <a:off x="3300919" y="2765649"/>
            <a:ext cx="2649702" cy="1898214"/>
            <a:chOff x="3589562" y="4531919"/>
            <a:chExt cx="2649702" cy="1898214"/>
          </a:xfrm>
        </p:grpSpPr>
        <p:grpSp>
          <p:nvGrpSpPr>
            <p:cNvPr id="8" name="Group 7">
              <a:extLst>
                <a:ext uri="{FF2B5EF4-FFF2-40B4-BE49-F238E27FC236}">
                  <a16:creationId xmlns:a16="http://schemas.microsoft.com/office/drawing/2014/main" id="{95567802-9E37-E8CC-E9BB-5D5BF8B4B20E}"/>
                </a:ext>
              </a:extLst>
            </p:cNvPr>
            <p:cNvGrpSpPr/>
            <p:nvPr/>
          </p:nvGrpSpPr>
          <p:grpSpPr>
            <a:xfrm>
              <a:off x="3677875" y="4531919"/>
              <a:ext cx="2561389" cy="1898214"/>
              <a:chOff x="550887" y="4500412"/>
              <a:chExt cx="2561389" cy="1898214"/>
            </a:xfrm>
          </p:grpSpPr>
          <p:grpSp>
            <p:nvGrpSpPr>
              <p:cNvPr id="13" name="Group 12">
                <a:extLst>
                  <a:ext uri="{FF2B5EF4-FFF2-40B4-BE49-F238E27FC236}">
                    <a16:creationId xmlns:a16="http://schemas.microsoft.com/office/drawing/2014/main" id="{6C3E7237-34C2-9285-C997-B4F86A52FA50}"/>
                  </a:ext>
                </a:extLst>
              </p:cNvPr>
              <p:cNvGrpSpPr/>
              <p:nvPr/>
            </p:nvGrpSpPr>
            <p:grpSpPr>
              <a:xfrm>
                <a:off x="1131978" y="5144828"/>
                <a:ext cx="1450582" cy="1253798"/>
                <a:chOff x="1131978" y="5144828"/>
                <a:chExt cx="1450582" cy="1253798"/>
              </a:xfrm>
            </p:grpSpPr>
            <p:sp>
              <p:nvSpPr>
                <p:cNvPr id="17" name="TextBox 16">
                  <a:extLst>
                    <a:ext uri="{FF2B5EF4-FFF2-40B4-BE49-F238E27FC236}">
                      <a16:creationId xmlns:a16="http://schemas.microsoft.com/office/drawing/2014/main" id="{C81C98CC-C78E-D5D4-A7AB-8720E29606D0}"/>
                    </a:ext>
                  </a:extLst>
                </p:cNvPr>
                <p:cNvSpPr txBox="1"/>
                <p:nvPr/>
              </p:nvSpPr>
              <p:spPr>
                <a:xfrm>
                  <a:off x="1188896" y="6060072"/>
                  <a:ext cx="325730" cy="338554"/>
                </a:xfrm>
                <a:prstGeom prst="rect">
                  <a:avLst/>
                </a:prstGeom>
                <a:noFill/>
              </p:spPr>
              <p:txBody>
                <a:bodyPr wrap="none" rtlCol="0">
                  <a:spAutoFit/>
                </a:bodyPr>
                <a:lstStyle/>
                <a:p>
                  <a:r>
                    <a:rPr lang="en-US" sz="1600" dirty="0"/>
                    <a:t>…</a:t>
                  </a:r>
                </a:p>
              </p:txBody>
            </p:sp>
            <p:grpSp>
              <p:nvGrpSpPr>
                <p:cNvPr id="19" name="Group 18">
                  <a:extLst>
                    <a:ext uri="{FF2B5EF4-FFF2-40B4-BE49-F238E27FC236}">
                      <a16:creationId xmlns:a16="http://schemas.microsoft.com/office/drawing/2014/main" id="{26AB3F60-7724-8E3C-C04E-D999BE1172DD}"/>
                    </a:ext>
                  </a:extLst>
                </p:cNvPr>
                <p:cNvGrpSpPr/>
                <p:nvPr/>
              </p:nvGrpSpPr>
              <p:grpSpPr>
                <a:xfrm>
                  <a:off x="1131978" y="5144828"/>
                  <a:ext cx="1450582" cy="1151905"/>
                  <a:chOff x="2828627" y="2200646"/>
                  <a:chExt cx="1450582" cy="1151905"/>
                </a:xfrm>
              </p:grpSpPr>
              <p:grpSp>
                <p:nvGrpSpPr>
                  <p:cNvPr id="21" name="Group 20">
                    <a:extLst>
                      <a:ext uri="{FF2B5EF4-FFF2-40B4-BE49-F238E27FC236}">
                        <a16:creationId xmlns:a16="http://schemas.microsoft.com/office/drawing/2014/main" id="{DA247C65-57DB-F2CD-1DB1-CC4C2141DACA}"/>
                      </a:ext>
                    </a:extLst>
                  </p:cNvPr>
                  <p:cNvGrpSpPr/>
                  <p:nvPr/>
                </p:nvGrpSpPr>
                <p:grpSpPr>
                  <a:xfrm>
                    <a:off x="2828627" y="2200646"/>
                    <a:ext cx="457200" cy="1151904"/>
                    <a:chOff x="1520890" y="2213624"/>
                    <a:chExt cx="457200" cy="1151904"/>
                  </a:xfrm>
                </p:grpSpPr>
                <p:pic>
                  <p:nvPicPr>
                    <p:cNvPr id="35" name="Graphic 34" descr="Table">
                      <a:extLst>
                        <a:ext uri="{FF2B5EF4-FFF2-40B4-BE49-F238E27FC236}">
                          <a16:creationId xmlns:a16="http://schemas.microsoft.com/office/drawing/2014/main" id="{19AFABD3-B650-6C7F-151D-C2AD61D4D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8" name="Graphic 37" descr="Table">
                      <a:extLst>
                        <a:ext uri="{FF2B5EF4-FFF2-40B4-BE49-F238E27FC236}">
                          <a16:creationId xmlns:a16="http://schemas.microsoft.com/office/drawing/2014/main" id="{365AAC66-918F-47E2-AA07-F64D055B8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9" name="Graphic 38" descr="Table">
                      <a:extLst>
                        <a:ext uri="{FF2B5EF4-FFF2-40B4-BE49-F238E27FC236}">
                          <a16:creationId xmlns:a16="http://schemas.microsoft.com/office/drawing/2014/main" id="{3C68011B-C641-9D4D-98F0-B8BE322F2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8"/>
                      <a:ext cx="457200" cy="457200"/>
                    </a:xfrm>
                    <a:prstGeom prst="rect">
                      <a:avLst/>
                    </a:prstGeom>
                  </p:spPr>
                </p:pic>
              </p:grpSp>
              <p:grpSp>
                <p:nvGrpSpPr>
                  <p:cNvPr id="22" name="Group 21">
                    <a:extLst>
                      <a:ext uri="{FF2B5EF4-FFF2-40B4-BE49-F238E27FC236}">
                        <a16:creationId xmlns:a16="http://schemas.microsoft.com/office/drawing/2014/main" id="{D0BED9A8-0C99-5D44-7D32-A7867DC21AA3}"/>
                      </a:ext>
                    </a:extLst>
                  </p:cNvPr>
                  <p:cNvGrpSpPr/>
                  <p:nvPr/>
                </p:nvGrpSpPr>
                <p:grpSpPr>
                  <a:xfrm>
                    <a:off x="3325318" y="2200646"/>
                    <a:ext cx="457200" cy="1151905"/>
                    <a:chOff x="1520890" y="2213624"/>
                    <a:chExt cx="457200" cy="1151905"/>
                  </a:xfrm>
                </p:grpSpPr>
                <p:pic>
                  <p:nvPicPr>
                    <p:cNvPr id="30" name="Graphic 29" descr="Table">
                      <a:extLst>
                        <a:ext uri="{FF2B5EF4-FFF2-40B4-BE49-F238E27FC236}">
                          <a16:creationId xmlns:a16="http://schemas.microsoft.com/office/drawing/2014/main" id="{59C5FEDE-5F76-1C51-1029-D0167300B2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2" name="Graphic 31" descr="Table">
                      <a:extLst>
                        <a:ext uri="{FF2B5EF4-FFF2-40B4-BE49-F238E27FC236}">
                          <a16:creationId xmlns:a16="http://schemas.microsoft.com/office/drawing/2014/main" id="{D6F5269A-DFCD-3B32-D9FD-D7665EB42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4" name="Graphic 33" descr="Table">
                      <a:extLst>
                        <a:ext uri="{FF2B5EF4-FFF2-40B4-BE49-F238E27FC236}">
                          <a16:creationId xmlns:a16="http://schemas.microsoft.com/office/drawing/2014/main" id="{6C3F9FAF-750C-43F2-1C0D-B7E59CC53D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nvGrpSpPr>
                  <p:cNvPr id="23" name="Group 22">
                    <a:extLst>
                      <a:ext uri="{FF2B5EF4-FFF2-40B4-BE49-F238E27FC236}">
                        <a16:creationId xmlns:a16="http://schemas.microsoft.com/office/drawing/2014/main" id="{1876225D-6B21-E673-EB7C-10712D995D34}"/>
                      </a:ext>
                    </a:extLst>
                  </p:cNvPr>
                  <p:cNvGrpSpPr/>
                  <p:nvPr/>
                </p:nvGrpSpPr>
                <p:grpSpPr>
                  <a:xfrm>
                    <a:off x="3822009" y="2200646"/>
                    <a:ext cx="457200" cy="1151905"/>
                    <a:chOff x="1520890" y="2213624"/>
                    <a:chExt cx="457200" cy="1151905"/>
                  </a:xfrm>
                </p:grpSpPr>
                <p:pic>
                  <p:nvPicPr>
                    <p:cNvPr id="26" name="Graphic 25" descr="Table">
                      <a:extLst>
                        <a:ext uri="{FF2B5EF4-FFF2-40B4-BE49-F238E27FC236}">
                          <a16:creationId xmlns:a16="http://schemas.microsoft.com/office/drawing/2014/main" id="{4BE226C2-42BB-6A64-2CF7-7D800FB928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27" name="Graphic 26" descr="Table">
                      <a:extLst>
                        <a:ext uri="{FF2B5EF4-FFF2-40B4-BE49-F238E27FC236}">
                          <a16:creationId xmlns:a16="http://schemas.microsoft.com/office/drawing/2014/main" id="{D67A2B02-106F-F605-055F-CED960F56E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28" name="Graphic 27" descr="Table">
                      <a:extLst>
                        <a:ext uri="{FF2B5EF4-FFF2-40B4-BE49-F238E27FC236}">
                          <a16:creationId xmlns:a16="http://schemas.microsoft.com/office/drawing/2014/main" id="{52A0D309-FDCA-92E2-0E65-B5372FFAF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grpSp>
          <p:sp>
            <p:nvSpPr>
              <p:cNvPr id="14" name="Rectangle 13">
                <a:extLst>
                  <a:ext uri="{FF2B5EF4-FFF2-40B4-BE49-F238E27FC236}">
                    <a16:creationId xmlns:a16="http://schemas.microsoft.com/office/drawing/2014/main" id="{51C3E33F-2247-1550-156F-6435E00B7DD7}"/>
                  </a:ext>
                </a:extLst>
              </p:cNvPr>
              <p:cNvSpPr/>
              <p:nvPr/>
            </p:nvSpPr>
            <p:spPr>
              <a:xfrm>
                <a:off x="550887" y="4500412"/>
                <a:ext cx="2561389" cy="584775"/>
              </a:xfrm>
              <a:prstGeom prst="rect">
                <a:avLst/>
              </a:prstGeom>
            </p:spPr>
            <p:txBody>
              <a:bodyPr wrap="square">
                <a:spAutoFit/>
              </a:bodyPr>
              <a:lstStyle/>
              <a:p>
                <a:pPr algn="ctr"/>
                <a:r>
                  <a:rPr lang="en-US" sz="1600" dirty="0">
                    <a:solidFill>
                      <a:sysClr val="windowText" lastClr="000000"/>
                    </a:solidFill>
                    <a:latin typeface="Helvetica" pitchFamily="2" charset="0"/>
                  </a:rPr>
                  <a:t>2. Build multiverse datasets</a:t>
                </a:r>
              </a:p>
            </p:txBody>
          </p:sp>
        </p:grpSp>
        <p:pic>
          <p:nvPicPr>
            <p:cNvPr id="12" name="Graphic 11" descr="Hammer">
              <a:extLst>
                <a:ext uri="{FF2B5EF4-FFF2-40B4-BE49-F238E27FC236}">
                  <a16:creationId xmlns:a16="http://schemas.microsoft.com/office/drawing/2014/main" id="{7B570BC6-FAB9-A32B-DE22-E515ACECBD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83797">
              <a:off x="3589562" y="5318866"/>
              <a:ext cx="689227" cy="689227"/>
            </a:xfrm>
            <a:prstGeom prst="rect">
              <a:avLst/>
            </a:prstGeom>
          </p:spPr>
        </p:pic>
      </p:grpSp>
      <p:grpSp>
        <p:nvGrpSpPr>
          <p:cNvPr id="41" name="Group 40">
            <a:extLst>
              <a:ext uri="{FF2B5EF4-FFF2-40B4-BE49-F238E27FC236}">
                <a16:creationId xmlns:a16="http://schemas.microsoft.com/office/drawing/2014/main" id="{E2D856E6-583D-EE9D-FE62-66467B219C09}"/>
              </a:ext>
            </a:extLst>
          </p:cNvPr>
          <p:cNvGrpSpPr/>
          <p:nvPr/>
        </p:nvGrpSpPr>
        <p:grpSpPr>
          <a:xfrm>
            <a:off x="6518961" y="3410065"/>
            <a:ext cx="2780095" cy="1459734"/>
            <a:chOff x="6622768" y="4678601"/>
            <a:chExt cx="2780095" cy="1459734"/>
          </a:xfrm>
        </p:grpSpPr>
        <p:sp>
          <p:nvSpPr>
            <p:cNvPr id="43" name="Rectangle 42">
              <a:extLst>
                <a:ext uri="{FF2B5EF4-FFF2-40B4-BE49-F238E27FC236}">
                  <a16:creationId xmlns:a16="http://schemas.microsoft.com/office/drawing/2014/main" id="{6A4FDAF2-EB06-D620-B7A5-AD7A7DA181BC}"/>
                </a:ext>
              </a:extLst>
            </p:cNvPr>
            <p:cNvSpPr/>
            <p:nvPr/>
          </p:nvSpPr>
          <p:spPr>
            <a:xfrm>
              <a:off x="6622768" y="4678601"/>
              <a:ext cx="2780095" cy="584775"/>
            </a:xfrm>
            <a:prstGeom prst="rect">
              <a:avLst/>
            </a:prstGeom>
          </p:spPr>
          <p:txBody>
            <a:bodyPr wrap="square">
              <a:spAutoFit/>
            </a:bodyPr>
            <a:lstStyle/>
            <a:p>
              <a:pPr algn="ctr"/>
              <a:r>
                <a:rPr lang="en-US" sz="1600" dirty="0">
                  <a:solidFill>
                    <a:sysClr val="windowText" lastClr="000000"/>
                  </a:solidFill>
                  <a:latin typeface="Helvetica" pitchFamily="2" charset="0"/>
                </a:rPr>
                <a:t>3. Analyze multiverse with the same model</a:t>
              </a:r>
            </a:p>
          </p:txBody>
        </p:sp>
        <p:pic>
          <p:nvPicPr>
            <p:cNvPr id="45" name="Graphic 44" descr="Circles with arrows">
              <a:extLst>
                <a:ext uri="{FF2B5EF4-FFF2-40B4-BE49-F238E27FC236}">
                  <a16:creationId xmlns:a16="http://schemas.microsoft.com/office/drawing/2014/main" id="{3362ACD8-9DB8-544D-56B2-7C9702D822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5615" y="5223935"/>
              <a:ext cx="914400" cy="914400"/>
            </a:xfrm>
            <a:prstGeom prst="rect">
              <a:avLst/>
            </a:prstGeom>
          </p:spPr>
        </p:pic>
      </p:grpSp>
      <p:grpSp>
        <p:nvGrpSpPr>
          <p:cNvPr id="46" name="Group 45">
            <a:extLst>
              <a:ext uri="{FF2B5EF4-FFF2-40B4-BE49-F238E27FC236}">
                <a16:creationId xmlns:a16="http://schemas.microsoft.com/office/drawing/2014/main" id="{6E0F6DCB-C483-0136-E6A9-5E08302EFA8C}"/>
              </a:ext>
            </a:extLst>
          </p:cNvPr>
          <p:cNvGrpSpPr/>
          <p:nvPr/>
        </p:nvGrpSpPr>
        <p:grpSpPr>
          <a:xfrm>
            <a:off x="224060" y="2033313"/>
            <a:ext cx="2516780" cy="2005085"/>
            <a:chOff x="476153" y="3539942"/>
            <a:chExt cx="2516780" cy="2005085"/>
          </a:xfrm>
        </p:grpSpPr>
        <p:sp>
          <p:nvSpPr>
            <p:cNvPr id="48" name="Rectangle 47">
              <a:extLst>
                <a:ext uri="{FF2B5EF4-FFF2-40B4-BE49-F238E27FC236}">
                  <a16:creationId xmlns:a16="http://schemas.microsoft.com/office/drawing/2014/main" id="{B37DE3A6-90C4-7060-AEB2-72CAF128A468}"/>
                </a:ext>
              </a:extLst>
            </p:cNvPr>
            <p:cNvSpPr/>
            <p:nvPr/>
          </p:nvSpPr>
          <p:spPr>
            <a:xfrm>
              <a:off x="476153" y="3539942"/>
              <a:ext cx="2516780" cy="584775"/>
            </a:xfrm>
            <a:prstGeom prst="rect">
              <a:avLst/>
            </a:prstGeom>
          </p:spPr>
          <p:txBody>
            <a:bodyPr wrap="square">
              <a:spAutoFit/>
            </a:bodyPr>
            <a:lstStyle/>
            <a:p>
              <a:pPr algn="ctr"/>
              <a:r>
                <a:rPr lang="en-US" sz="1600" dirty="0">
                  <a:solidFill>
                    <a:sysClr val="windowText" lastClr="000000"/>
                  </a:solidFill>
                  <a:latin typeface="Helvetica" pitchFamily="2" charset="0"/>
                </a:rPr>
                <a:t>1. Identify arbitrary decisions</a:t>
              </a:r>
            </a:p>
          </p:txBody>
        </p:sp>
        <p:grpSp>
          <p:nvGrpSpPr>
            <p:cNvPr id="51" name="Group 50">
              <a:extLst>
                <a:ext uri="{FF2B5EF4-FFF2-40B4-BE49-F238E27FC236}">
                  <a16:creationId xmlns:a16="http://schemas.microsoft.com/office/drawing/2014/main" id="{8474C59D-7357-68A0-C48B-25975FFB0FAC}"/>
                </a:ext>
              </a:extLst>
            </p:cNvPr>
            <p:cNvGrpSpPr/>
            <p:nvPr/>
          </p:nvGrpSpPr>
          <p:grpSpPr>
            <a:xfrm>
              <a:off x="626883" y="4118947"/>
              <a:ext cx="2308254" cy="1210319"/>
              <a:chOff x="130146" y="5155976"/>
              <a:chExt cx="2308254" cy="1210319"/>
            </a:xfrm>
          </p:grpSpPr>
          <p:pic>
            <p:nvPicPr>
              <p:cNvPr id="56" name="Graphic 55" descr="Bug under magnifying glass">
                <a:extLst>
                  <a:ext uri="{FF2B5EF4-FFF2-40B4-BE49-F238E27FC236}">
                    <a16:creationId xmlns:a16="http://schemas.microsoft.com/office/drawing/2014/main" id="{ABE4DB63-66F6-87B2-061C-7ECEECBE99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41" y="5279087"/>
                <a:ext cx="914400" cy="914400"/>
              </a:xfrm>
              <a:prstGeom prst="rect">
                <a:avLst/>
              </a:prstGeom>
            </p:spPr>
          </p:pic>
          <p:pic>
            <p:nvPicPr>
              <p:cNvPr id="57" name="Graphic 56" descr="Bug">
                <a:extLst>
                  <a:ext uri="{FF2B5EF4-FFF2-40B4-BE49-F238E27FC236}">
                    <a16:creationId xmlns:a16="http://schemas.microsoft.com/office/drawing/2014/main" id="{DF9F4C50-5D0E-8A0D-2AF9-E672160A0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0229" y="5847870"/>
                <a:ext cx="345617" cy="345617"/>
              </a:xfrm>
              <a:prstGeom prst="rect">
                <a:avLst/>
              </a:prstGeom>
            </p:spPr>
          </p:pic>
          <p:pic>
            <p:nvPicPr>
              <p:cNvPr id="58" name="Graphic 57" descr="Bug">
                <a:extLst>
                  <a:ext uri="{FF2B5EF4-FFF2-40B4-BE49-F238E27FC236}">
                    <a16:creationId xmlns:a16="http://schemas.microsoft.com/office/drawing/2014/main" id="{A5C990DB-7125-24BE-DD51-3D4EAFF35A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32" y="5351389"/>
                <a:ext cx="345617" cy="345617"/>
              </a:xfrm>
              <a:prstGeom prst="rect">
                <a:avLst/>
              </a:prstGeom>
            </p:spPr>
          </p:pic>
          <p:pic>
            <p:nvPicPr>
              <p:cNvPr id="68" name="Graphic 67" descr="Bug">
                <a:extLst>
                  <a:ext uri="{FF2B5EF4-FFF2-40B4-BE49-F238E27FC236}">
                    <a16:creationId xmlns:a16="http://schemas.microsoft.com/office/drawing/2014/main" id="{68E2AA7A-0EED-7174-8A31-94765687B1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470" y="6020678"/>
                <a:ext cx="345617" cy="345617"/>
              </a:xfrm>
              <a:prstGeom prst="rect">
                <a:avLst/>
              </a:prstGeom>
            </p:spPr>
          </p:pic>
          <p:sp>
            <p:nvSpPr>
              <p:cNvPr id="69" name="Rectangle 68">
                <a:extLst>
                  <a:ext uri="{FF2B5EF4-FFF2-40B4-BE49-F238E27FC236}">
                    <a16:creationId xmlns:a16="http://schemas.microsoft.com/office/drawing/2014/main" id="{9A437272-F3BE-DAE9-E93C-7543F14BDFE3}"/>
                  </a:ext>
                </a:extLst>
              </p:cNvPr>
              <p:cNvSpPr/>
              <p:nvPr/>
            </p:nvSpPr>
            <p:spPr>
              <a:xfrm>
                <a:off x="1386187" y="515597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70" name="Rectangle 69">
                <a:extLst>
                  <a:ext uri="{FF2B5EF4-FFF2-40B4-BE49-F238E27FC236}">
                    <a16:creationId xmlns:a16="http://schemas.microsoft.com/office/drawing/2014/main" id="{20169939-BD65-2C80-F620-D7167DE44F93}"/>
                  </a:ext>
                </a:extLst>
              </p:cNvPr>
              <p:cNvSpPr/>
              <p:nvPr/>
            </p:nvSpPr>
            <p:spPr>
              <a:xfrm>
                <a:off x="130146" y="5165388"/>
                <a:ext cx="1054551" cy="307777"/>
              </a:xfrm>
              <a:prstGeom prst="rect">
                <a:avLst/>
              </a:prstGeom>
            </p:spPr>
            <p:txBody>
              <a:bodyPr wrap="square">
                <a:spAutoFit/>
              </a:bodyPr>
              <a:lstStyle/>
              <a:p>
                <a:r>
                  <a:rPr lang="en-US" sz="1400" b="1" dirty="0">
                    <a:solidFill>
                      <a:sysClr val="windowText" lastClr="000000"/>
                    </a:solidFill>
                    <a:latin typeface="Helvetica" pitchFamily="2" charset="0"/>
                  </a:rPr>
                  <a:t>Arbitrary!</a:t>
                </a:r>
                <a:endParaRPr lang="en-US" sz="1400" dirty="0"/>
              </a:p>
            </p:txBody>
          </p:sp>
        </p:grpSp>
        <p:sp>
          <p:nvSpPr>
            <p:cNvPr id="52" name="Rectangle 51">
              <a:extLst>
                <a:ext uri="{FF2B5EF4-FFF2-40B4-BE49-F238E27FC236}">
                  <a16:creationId xmlns:a16="http://schemas.microsoft.com/office/drawing/2014/main" id="{64A77D23-EE47-AA2B-1D7B-BAF3F23DDC9C}"/>
                </a:ext>
              </a:extLst>
            </p:cNvPr>
            <p:cNvSpPr/>
            <p:nvPr/>
          </p:nvSpPr>
          <p:spPr>
            <a:xfrm>
              <a:off x="1940720" y="5140265"/>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55" name="Rectangle 54">
              <a:extLst>
                <a:ext uri="{FF2B5EF4-FFF2-40B4-BE49-F238E27FC236}">
                  <a16:creationId xmlns:a16="http://schemas.microsoft.com/office/drawing/2014/main" id="{01A0702B-5F54-7125-9993-F69C636B66A8}"/>
                </a:ext>
              </a:extLst>
            </p:cNvPr>
            <p:cNvSpPr/>
            <p:nvPr/>
          </p:nvSpPr>
          <p:spPr>
            <a:xfrm>
              <a:off x="728797" y="529880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grpSp>
      <p:pic>
        <p:nvPicPr>
          <p:cNvPr id="71" name="Graphic 70" descr="Bar chart">
            <a:extLst>
              <a:ext uri="{FF2B5EF4-FFF2-40B4-BE49-F238E27FC236}">
                <a16:creationId xmlns:a16="http://schemas.microsoft.com/office/drawing/2014/main" id="{D0112CEB-F560-2264-8439-31FCA07F5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5923" y="4625005"/>
            <a:ext cx="914400" cy="914400"/>
          </a:xfrm>
          <a:prstGeom prst="rect">
            <a:avLst/>
          </a:prstGeom>
        </p:spPr>
      </p:pic>
      <p:pic>
        <p:nvPicPr>
          <p:cNvPr id="74" name="Graphic 73" descr="Line arrow Straight">
            <a:extLst>
              <a:ext uri="{FF2B5EF4-FFF2-40B4-BE49-F238E27FC236}">
                <a16:creationId xmlns:a16="http://schemas.microsoft.com/office/drawing/2014/main" id="{C9B71293-0719-6478-280C-ECFBBEDE74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10713201" y="4918126"/>
            <a:ext cx="328158" cy="328158"/>
          </a:xfrm>
          <a:prstGeom prst="rect">
            <a:avLst/>
          </a:prstGeom>
        </p:spPr>
      </p:pic>
      <p:sp>
        <p:nvSpPr>
          <p:cNvPr id="10" name="Title 1">
            <a:extLst>
              <a:ext uri="{FF2B5EF4-FFF2-40B4-BE49-F238E27FC236}">
                <a16:creationId xmlns:a16="http://schemas.microsoft.com/office/drawing/2014/main" id="{74FD4108-6E96-974A-F3DB-1C38A82839EB}"/>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Multiverse Analysis</a:t>
            </a:r>
          </a:p>
        </p:txBody>
      </p:sp>
    </p:spTree>
    <p:extLst>
      <p:ext uri="{BB962C8B-B14F-4D97-AF65-F5344CB8AC3E}">
        <p14:creationId xmlns:p14="http://schemas.microsoft.com/office/powerpoint/2010/main" val="2095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6810</TotalTime>
  <Words>1373</Words>
  <Application>Microsoft Office PowerPoint</Application>
  <PresentationFormat>Widescreen</PresentationFormat>
  <Paragraphs>165</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 Color Emoji</vt:lpstr>
      <vt:lpstr>Arial</vt:lpstr>
      <vt:lpstr>Calibri</vt:lpstr>
      <vt:lpstr>Calibri Light</vt:lpstr>
      <vt:lpstr>Helvetica</vt:lpstr>
      <vt:lpstr>Helvetica Neue</vt:lpstr>
      <vt:lpstr>Lucida Console</vt:lpstr>
      <vt:lpstr>Open Sans</vt:lpstr>
      <vt:lpstr>Office Theme</vt:lpstr>
      <vt:lpstr>Multiverse Analysis:  Being transparent about subjective decisions in data analysis  </vt:lpstr>
      <vt:lpstr>PowerPoint Presentation</vt:lpstr>
      <vt:lpstr>Garden of Forking Paths </vt:lpstr>
      <vt:lpstr>Garden of Forking Paths Datasets </vt:lpstr>
      <vt:lpstr>PowerPoint Presentation</vt:lpstr>
      <vt:lpstr>PowerPoint Presentation</vt:lpstr>
      <vt:lpstr>PowerPoint Presentation</vt:lpstr>
      <vt:lpstr>PowerPoint Presentation</vt:lpstr>
      <vt:lpstr>Multiverse Analysis</vt:lpstr>
      <vt:lpstr>Promise and challenges</vt:lpstr>
      <vt:lpstr>Multiverse resources</vt:lpstr>
      <vt:lpstr>Exercise</vt:lpstr>
      <vt:lpstr>Demo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Vermeent, P.C.S. (Stefan)</dc:creator>
  <cp:lastModifiedBy>Vermeent, P.C.S. (Stefan)</cp:lastModifiedBy>
  <cp:revision>15</cp:revision>
  <dcterms:created xsi:type="dcterms:W3CDTF">2023-07-25T09:05:58Z</dcterms:created>
  <dcterms:modified xsi:type="dcterms:W3CDTF">2024-05-01T15:07:47Z</dcterms:modified>
</cp:coreProperties>
</file>